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0" r:id="rId4"/>
    <p:sldId id="272" r:id="rId5"/>
    <p:sldId id="266" r:id="rId6"/>
    <p:sldId id="258" r:id="rId7"/>
    <p:sldId id="273" r:id="rId8"/>
    <p:sldId id="269" r:id="rId9"/>
    <p:sldId id="271" r:id="rId10"/>
    <p:sldId id="262" r:id="rId11"/>
    <p:sldId id="261" r:id="rId12"/>
    <p:sldId id="270" r:id="rId13"/>
    <p:sldId id="263" r:id="rId14"/>
    <p:sldId id="267" r:id="rId15"/>
    <p:sldId id="27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5C266F-A362-4B73-9E23-C36D548E31F1}">
          <p14:sldIdLst>
            <p14:sldId id="256"/>
            <p14:sldId id="257"/>
          </p14:sldIdLst>
        </p14:section>
        <p14:section name="Business" id="{A74291CF-AF39-477B-9BBA-83924D54BE92}">
          <p14:sldIdLst>
            <p14:sldId id="260"/>
            <p14:sldId id="272"/>
            <p14:sldId id="266"/>
            <p14:sldId id="258"/>
          </p14:sldIdLst>
        </p14:section>
        <p14:section name="Design" id="{16DCE077-60B9-4517-BCBD-021180EE4713}">
          <p14:sldIdLst>
            <p14:sldId id="273"/>
            <p14:sldId id="269"/>
            <p14:sldId id="271"/>
            <p14:sldId id="262"/>
          </p14:sldIdLst>
        </p14:section>
        <p14:section name="Next Steps" id="{0F6B9E09-39C8-4BC1-93F4-C670B53EF68C}">
          <p14:sldIdLst>
            <p14:sldId id="261"/>
            <p14:sldId id="270"/>
            <p14:sldId id="263"/>
          </p14:sldIdLst>
        </p14:section>
        <p14:section name="References" id="{A6F184F3-B20B-4B9A-9587-143CF4FD565C}">
          <p14:sldIdLst>
            <p14:sldId id="267"/>
          </p14:sldIdLst>
        </p14:section>
        <p14:section name="Appendix" id="{7A5D97A1-CAEF-413B-976D-6F18967EFF57}">
          <p14:sldIdLst>
            <p14:sldId id="274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14" autoAdjust="0"/>
  </p:normalViewPr>
  <p:slideViewPr>
    <p:cSldViewPr snapToGrid="0">
      <p:cViewPr>
        <p:scale>
          <a:sx n="66" d="100"/>
          <a:sy n="66" d="100"/>
        </p:scale>
        <p:origin x="6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0E9A81-8A67-4A89-8027-D3151DCA492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FE0BAE2D-4888-48F2-92D8-5540D735FF5B}">
      <dgm:prSet phldrT="[Text]"/>
      <dgm:spPr>
        <a:solidFill>
          <a:schemeClr val="accent4"/>
        </a:solidFill>
      </dgm:spPr>
      <dgm:t>
        <a:bodyPr/>
        <a:lstStyle/>
        <a:p>
          <a:r>
            <a:rPr lang="en-CA" dirty="0"/>
            <a:t>Farming &amp; Agriculture</a:t>
          </a:r>
        </a:p>
      </dgm:t>
    </dgm:pt>
    <dgm:pt modelId="{4633A69C-3540-4451-9EF1-B134FE3EEE78}" type="parTrans" cxnId="{C208D6C5-49F5-4498-A658-F9ED29BD40D4}">
      <dgm:prSet/>
      <dgm:spPr/>
      <dgm:t>
        <a:bodyPr/>
        <a:lstStyle/>
        <a:p>
          <a:endParaRPr lang="en-CA"/>
        </a:p>
      </dgm:t>
    </dgm:pt>
    <dgm:pt modelId="{4C6EBB73-EE68-44C4-9020-1C2AE11EEF2C}" type="sibTrans" cxnId="{C208D6C5-49F5-4498-A658-F9ED29BD40D4}">
      <dgm:prSet/>
      <dgm:spPr/>
      <dgm:t>
        <a:bodyPr/>
        <a:lstStyle/>
        <a:p>
          <a:endParaRPr lang="en-CA"/>
        </a:p>
      </dgm:t>
    </dgm:pt>
    <dgm:pt modelId="{2B28E692-2A54-4231-906D-DD0EF9018E12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CA" dirty="0"/>
            <a:t>Losses of ~$34 MM/</a:t>
          </a:r>
          <a:r>
            <a:rPr lang="en-CA" dirty="0" err="1"/>
            <a:t>yr</a:t>
          </a:r>
          <a:r>
            <a:rPr lang="en-CA" dirty="0"/>
            <a:t> in US markets </a:t>
          </a:r>
          <a:r>
            <a:rPr lang="en-CA" baseline="30000" dirty="0"/>
            <a:t>2</a:t>
          </a:r>
          <a:endParaRPr lang="en-CA" dirty="0"/>
        </a:p>
      </dgm:t>
    </dgm:pt>
    <dgm:pt modelId="{E3BFA0D0-C51F-4C49-AA70-B523BCD76AAE}" type="parTrans" cxnId="{F8E789E3-D3AB-468E-9098-BCE9C9DC58E9}">
      <dgm:prSet/>
      <dgm:spPr/>
      <dgm:t>
        <a:bodyPr/>
        <a:lstStyle/>
        <a:p>
          <a:endParaRPr lang="en-CA"/>
        </a:p>
      </dgm:t>
    </dgm:pt>
    <dgm:pt modelId="{AB069D3F-2BBD-41B6-9F44-A6AE80D221FD}" type="sibTrans" cxnId="{F8E789E3-D3AB-468E-9098-BCE9C9DC58E9}">
      <dgm:prSet/>
      <dgm:spPr/>
      <dgm:t>
        <a:bodyPr/>
        <a:lstStyle/>
        <a:p>
          <a:endParaRPr lang="en-CA"/>
        </a:p>
      </dgm:t>
    </dgm:pt>
    <dgm:pt modelId="{66120FE9-7630-4125-ACA0-EE69661FE8D2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CA" dirty="0"/>
            <a:t>These industries also compose </a:t>
          </a:r>
          <a:r>
            <a:rPr lang="en-CA" b="1" dirty="0"/>
            <a:t>10-50%</a:t>
          </a:r>
          <a:r>
            <a:rPr lang="en-CA" dirty="0"/>
            <a:t> of Southeastern Asian countries’ GDP </a:t>
          </a:r>
          <a:r>
            <a:rPr lang="en-CA" baseline="30000" dirty="0"/>
            <a:t>3</a:t>
          </a:r>
          <a:endParaRPr lang="en-CA" dirty="0"/>
        </a:p>
      </dgm:t>
    </dgm:pt>
    <dgm:pt modelId="{F59F2709-6F18-4967-9793-5CD031C16F6E}" type="parTrans" cxnId="{2C2C543E-8D25-4B4F-9D8F-0ADC45E7E6DC}">
      <dgm:prSet/>
      <dgm:spPr/>
      <dgm:t>
        <a:bodyPr/>
        <a:lstStyle/>
        <a:p>
          <a:endParaRPr lang="en-CA"/>
        </a:p>
      </dgm:t>
    </dgm:pt>
    <dgm:pt modelId="{3E6524F3-0C63-4652-977D-AD275082D94E}" type="sibTrans" cxnId="{2C2C543E-8D25-4B4F-9D8F-0ADC45E7E6DC}">
      <dgm:prSet/>
      <dgm:spPr/>
      <dgm:t>
        <a:bodyPr/>
        <a:lstStyle/>
        <a:p>
          <a:endParaRPr lang="en-CA"/>
        </a:p>
      </dgm:t>
    </dgm:pt>
    <dgm:pt modelId="{C9059FD5-2709-4F78-A3B3-21A0CB39FB5B}">
      <dgm:prSet phldrT="[Text]"/>
      <dgm:spPr/>
      <dgm:t>
        <a:bodyPr/>
        <a:lstStyle/>
        <a:p>
          <a:r>
            <a:rPr lang="en-CA" dirty="0"/>
            <a:t>Healthcare</a:t>
          </a:r>
        </a:p>
      </dgm:t>
    </dgm:pt>
    <dgm:pt modelId="{3E8D0BCA-35F4-46F7-8603-F1BABFE69D20}" type="parTrans" cxnId="{5321E6F4-0770-412A-B183-950176B42BD7}">
      <dgm:prSet/>
      <dgm:spPr/>
      <dgm:t>
        <a:bodyPr/>
        <a:lstStyle/>
        <a:p>
          <a:endParaRPr lang="en-CA"/>
        </a:p>
      </dgm:t>
    </dgm:pt>
    <dgm:pt modelId="{CA16023F-2732-42F3-9DE4-E80CDB39C525}" type="sibTrans" cxnId="{5321E6F4-0770-412A-B183-950176B42BD7}">
      <dgm:prSet/>
      <dgm:spPr/>
      <dgm:t>
        <a:bodyPr/>
        <a:lstStyle/>
        <a:p>
          <a:endParaRPr lang="en-CA"/>
        </a:p>
      </dgm:t>
    </dgm:pt>
    <dgm:pt modelId="{BD4F9680-08BF-4552-80D4-C506F10531BE}">
      <dgm:prSet phldrT="[Text]"/>
      <dgm:spPr/>
      <dgm:t>
        <a:bodyPr/>
        <a:lstStyle/>
        <a:p>
          <a:r>
            <a:rPr lang="en-CA" dirty="0"/>
            <a:t>HAB-associated illnesses in humans and animals incur tens of millions in the US alone in direct healthcare costs </a:t>
          </a:r>
          <a:r>
            <a:rPr lang="en-CA" baseline="30000" dirty="0"/>
            <a:t>4</a:t>
          </a:r>
        </a:p>
      </dgm:t>
    </dgm:pt>
    <dgm:pt modelId="{39E3D4D8-57C9-459E-8413-58113F36040B}" type="parTrans" cxnId="{FA5340A3-8722-4B1C-8A1A-3826763B5EA7}">
      <dgm:prSet/>
      <dgm:spPr/>
      <dgm:t>
        <a:bodyPr/>
        <a:lstStyle/>
        <a:p>
          <a:endParaRPr lang="en-CA"/>
        </a:p>
      </dgm:t>
    </dgm:pt>
    <dgm:pt modelId="{061DC342-56C5-40B4-9CC4-FB5B52933A3F}" type="sibTrans" cxnId="{FA5340A3-8722-4B1C-8A1A-3826763B5EA7}">
      <dgm:prSet/>
      <dgm:spPr/>
      <dgm:t>
        <a:bodyPr/>
        <a:lstStyle/>
        <a:p>
          <a:endParaRPr lang="en-CA"/>
        </a:p>
      </dgm:t>
    </dgm:pt>
    <dgm:pt modelId="{F5166A6D-E02F-435D-A188-0E361782861C}">
      <dgm:prSet phldrT="[Text]"/>
      <dgm:spPr>
        <a:solidFill>
          <a:schemeClr val="accent5"/>
        </a:solidFill>
      </dgm:spPr>
      <dgm:t>
        <a:bodyPr/>
        <a:lstStyle/>
        <a:p>
          <a:r>
            <a:rPr lang="en-CA" dirty="0"/>
            <a:t>Tourism &amp; Recreation</a:t>
          </a:r>
        </a:p>
      </dgm:t>
    </dgm:pt>
    <dgm:pt modelId="{49BD3B86-F499-436C-ACF7-E2387550B253}" type="parTrans" cxnId="{063F5947-24E6-4938-A457-7108BE4DA69C}">
      <dgm:prSet/>
      <dgm:spPr/>
      <dgm:t>
        <a:bodyPr/>
        <a:lstStyle/>
        <a:p>
          <a:endParaRPr lang="en-CA"/>
        </a:p>
      </dgm:t>
    </dgm:pt>
    <dgm:pt modelId="{64F954DA-6F0B-4A4B-8352-D74488C22F40}" type="sibTrans" cxnId="{063F5947-24E6-4938-A457-7108BE4DA69C}">
      <dgm:prSet/>
      <dgm:spPr/>
      <dgm:t>
        <a:bodyPr/>
        <a:lstStyle/>
        <a:p>
          <a:endParaRPr lang="en-CA"/>
        </a:p>
      </dgm:t>
    </dgm:pt>
    <dgm:pt modelId="{E03A7A57-2FB9-4579-AE04-F570779DAB6F}">
      <dgm:prSet phldrT="[Text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CA" dirty="0"/>
            <a:t>HABs result in closures of parks &amp; waterways, restricting tourism ($10 - $200 MM/</a:t>
          </a:r>
          <a:r>
            <a:rPr lang="en-CA" dirty="0" err="1"/>
            <a:t>yr</a:t>
          </a:r>
          <a:r>
            <a:rPr lang="en-CA" dirty="0"/>
            <a:t> in US) </a:t>
          </a:r>
          <a:r>
            <a:rPr lang="en-CA" baseline="30000" dirty="0"/>
            <a:t>2</a:t>
          </a:r>
        </a:p>
      </dgm:t>
    </dgm:pt>
    <dgm:pt modelId="{C4925D09-1EEE-43A0-B5DC-C32AE2C90EC9}" type="parTrans" cxnId="{029DBE9A-C0C5-4A8D-9C2D-E23ECA5BE415}">
      <dgm:prSet/>
      <dgm:spPr/>
      <dgm:t>
        <a:bodyPr/>
        <a:lstStyle/>
        <a:p>
          <a:endParaRPr lang="en-CA"/>
        </a:p>
      </dgm:t>
    </dgm:pt>
    <dgm:pt modelId="{34E52AAE-2E83-4AB8-ADCD-C36B1F5C3459}" type="sibTrans" cxnId="{029DBE9A-C0C5-4A8D-9C2D-E23ECA5BE415}">
      <dgm:prSet/>
      <dgm:spPr/>
      <dgm:t>
        <a:bodyPr/>
        <a:lstStyle/>
        <a:p>
          <a:endParaRPr lang="en-CA"/>
        </a:p>
      </dgm:t>
    </dgm:pt>
    <dgm:pt modelId="{E0C9B7DE-1AEC-4873-B55A-AD42F3A32441}">
      <dgm:prSet/>
      <dgm:spPr>
        <a:solidFill>
          <a:schemeClr val="accent1"/>
        </a:solidFill>
      </dgm:spPr>
      <dgm:t>
        <a:bodyPr/>
        <a:lstStyle/>
        <a:p>
          <a:r>
            <a:rPr lang="en-CA" dirty="0"/>
            <a:t>Environmental</a:t>
          </a:r>
        </a:p>
      </dgm:t>
    </dgm:pt>
    <dgm:pt modelId="{36BD7FF8-78A7-4494-8316-26E616F953A0}" type="parTrans" cxnId="{EA7C0F50-EF31-4D03-92B2-7AAC184FCA94}">
      <dgm:prSet/>
      <dgm:spPr/>
      <dgm:t>
        <a:bodyPr/>
        <a:lstStyle/>
        <a:p>
          <a:endParaRPr lang="en-CA"/>
        </a:p>
      </dgm:t>
    </dgm:pt>
    <dgm:pt modelId="{60D018D0-F8B8-4164-B152-36CB55F68D28}" type="sibTrans" cxnId="{EA7C0F50-EF31-4D03-92B2-7AAC184FCA94}">
      <dgm:prSet/>
      <dgm:spPr/>
      <dgm:t>
        <a:bodyPr/>
        <a:lstStyle/>
        <a:p>
          <a:endParaRPr lang="en-CA"/>
        </a:p>
      </dgm:t>
    </dgm:pt>
    <dgm:pt modelId="{2152359B-0200-46EA-8DA1-436D9E2C4E04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CA" dirty="0"/>
            <a:t>Cause dead zones &amp; mass mortality in water bodies </a:t>
          </a:r>
          <a:r>
            <a:rPr lang="en-CA" i="0" baseline="30000" dirty="0"/>
            <a:t>5</a:t>
          </a:r>
        </a:p>
      </dgm:t>
    </dgm:pt>
    <dgm:pt modelId="{35B15036-13AC-4AB5-ABF5-AA8403B0E4B1}" type="parTrans" cxnId="{5C571614-E88A-47DA-9486-77C4DE6D8805}">
      <dgm:prSet/>
      <dgm:spPr/>
      <dgm:t>
        <a:bodyPr/>
        <a:lstStyle/>
        <a:p>
          <a:endParaRPr lang="en-CA"/>
        </a:p>
      </dgm:t>
    </dgm:pt>
    <dgm:pt modelId="{28A9223C-958E-4AB4-B046-9BD6F8B0F1EF}" type="sibTrans" cxnId="{5C571614-E88A-47DA-9486-77C4DE6D8805}">
      <dgm:prSet/>
      <dgm:spPr/>
      <dgm:t>
        <a:bodyPr/>
        <a:lstStyle/>
        <a:p>
          <a:endParaRPr lang="en-CA"/>
        </a:p>
      </dgm:t>
    </dgm:pt>
    <dgm:pt modelId="{6BDFD8CB-52FE-41FB-9E52-D2128CDFF893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CA" dirty="0"/>
            <a:t>Further harm endangered species and key species in marine food chains </a:t>
          </a:r>
          <a:r>
            <a:rPr lang="en-CA" baseline="30000" dirty="0"/>
            <a:t>5</a:t>
          </a:r>
          <a:endParaRPr lang="en-CA" dirty="0"/>
        </a:p>
      </dgm:t>
    </dgm:pt>
    <dgm:pt modelId="{C4C1A675-C813-4198-9139-7E4934ABD519}" type="parTrans" cxnId="{E86E9C14-B356-427D-928D-5797DEC78B3C}">
      <dgm:prSet/>
      <dgm:spPr/>
      <dgm:t>
        <a:bodyPr/>
        <a:lstStyle/>
        <a:p>
          <a:endParaRPr lang="en-CA"/>
        </a:p>
      </dgm:t>
    </dgm:pt>
    <dgm:pt modelId="{D9B700AF-B42C-4B66-89BD-D0D38AD36D46}" type="sibTrans" cxnId="{E86E9C14-B356-427D-928D-5797DEC78B3C}">
      <dgm:prSet/>
      <dgm:spPr/>
      <dgm:t>
        <a:bodyPr/>
        <a:lstStyle/>
        <a:p>
          <a:endParaRPr lang="en-CA"/>
        </a:p>
      </dgm:t>
    </dgm:pt>
    <dgm:pt modelId="{E1A3CA4C-7E25-4629-875A-38878E49348E}" type="pres">
      <dgm:prSet presAssocID="{100E9A81-8A67-4A89-8027-D3151DCA492C}" presName="Name0" presStyleCnt="0">
        <dgm:presLayoutVars>
          <dgm:dir/>
          <dgm:animLvl val="lvl"/>
          <dgm:resizeHandles val="exact"/>
        </dgm:presLayoutVars>
      </dgm:prSet>
      <dgm:spPr/>
    </dgm:pt>
    <dgm:pt modelId="{00627C1B-421A-44C1-9074-3A99C29D5362}" type="pres">
      <dgm:prSet presAssocID="{FE0BAE2D-4888-48F2-92D8-5540D735FF5B}" presName="linNode" presStyleCnt="0"/>
      <dgm:spPr/>
    </dgm:pt>
    <dgm:pt modelId="{7F3906A4-90DC-46DB-ACE2-E847867627F1}" type="pres">
      <dgm:prSet presAssocID="{FE0BAE2D-4888-48F2-92D8-5540D735FF5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3634CF3-97C2-4E11-95B4-6C8C568C655F}" type="pres">
      <dgm:prSet presAssocID="{FE0BAE2D-4888-48F2-92D8-5540D735FF5B}" presName="descendantText" presStyleLbl="alignAccFollowNode1" presStyleIdx="0" presStyleCnt="4">
        <dgm:presLayoutVars>
          <dgm:bulletEnabled val="1"/>
        </dgm:presLayoutVars>
      </dgm:prSet>
      <dgm:spPr/>
    </dgm:pt>
    <dgm:pt modelId="{959E7F72-8C1E-4D31-BE10-6CC0E0B02585}" type="pres">
      <dgm:prSet presAssocID="{4C6EBB73-EE68-44C4-9020-1C2AE11EEF2C}" presName="sp" presStyleCnt="0"/>
      <dgm:spPr/>
    </dgm:pt>
    <dgm:pt modelId="{C7A70863-516D-481E-9571-8D92A21F921B}" type="pres">
      <dgm:prSet presAssocID="{C9059FD5-2709-4F78-A3B3-21A0CB39FB5B}" presName="linNode" presStyleCnt="0"/>
      <dgm:spPr/>
    </dgm:pt>
    <dgm:pt modelId="{A7F18311-57E0-4319-AADF-6D104825D935}" type="pres">
      <dgm:prSet presAssocID="{C9059FD5-2709-4F78-A3B3-21A0CB39FB5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5758761-0C1E-4545-8343-E5A4AEC526DD}" type="pres">
      <dgm:prSet presAssocID="{C9059FD5-2709-4F78-A3B3-21A0CB39FB5B}" presName="descendantText" presStyleLbl="alignAccFollowNode1" presStyleIdx="1" presStyleCnt="4">
        <dgm:presLayoutVars>
          <dgm:bulletEnabled val="1"/>
        </dgm:presLayoutVars>
      </dgm:prSet>
      <dgm:spPr/>
    </dgm:pt>
    <dgm:pt modelId="{E7A7A5FE-75FB-405F-B83C-8E1093979A5B}" type="pres">
      <dgm:prSet presAssocID="{CA16023F-2732-42F3-9DE4-E80CDB39C525}" presName="sp" presStyleCnt="0"/>
      <dgm:spPr/>
    </dgm:pt>
    <dgm:pt modelId="{C1B3509C-C291-4E02-907F-6406A9BFC25C}" type="pres">
      <dgm:prSet presAssocID="{F5166A6D-E02F-435D-A188-0E361782861C}" presName="linNode" presStyleCnt="0"/>
      <dgm:spPr/>
    </dgm:pt>
    <dgm:pt modelId="{F5CD6A45-B1EB-4370-8F78-A9AE9AEC3DD0}" type="pres">
      <dgm:prSet presAssocID="{F5166A6D-E02F-435D-A188-0E361782861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0D4060B-97A7-47D3-8583-0CE8771AE674}" type="pres">
      <dgm:prSet presAssocID="{F5166A6D-E02F-435D-A188-0E361782861C}" presName="descendantText" presStyleLbl="alignAccFollowNode1" presStyleIdx="2" presStyleCnt="4">
        <dgm:presLayoutVars>
          <dgm:bulletEnabled val="1"/>
        </dgm:presLayoutVars>
      </dgm:prSet>
      <dgm:spPr/>
    </dgm:pt>
    <dgm:pt modelId="{8C8E4990-14C1-4B7B-A0F2-F5158866AA91}" type="pres">
      <dgm:prSet presAssocID="{64F954DA-6F0B-4A4B-8352-D74488C22F40}" presName="sp" presStyleCnt="0"/>
      <dgm:spPr/>
    </dgm:pt>
    <dgm:pt modelId="{F78EA9A9-D787-46F0-A5EC-8456276C81D0}" type="pres">
      <dgm:prSet presAssocID="{E0C9B7DE-1AEC-4873-B55A-AD42F3A32441}" presName="linNode" presStyleCnt="0"/>
      <dgm:spPr/>
    </dgm:pt>
    <dgm:pt modelId="{8AB28181-6ED0-4FB5-80F3-0E25D6A725B3}" type="pres">
      <dgm:prSet presAssocID="{E0C9B7DE-1AEC-4873-B55A-AD42F3A3244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1367A3A-C6FA-445A-91CC-E1660C3EA06D}" type="pres">
      <dgm:prSet presAssocID="{E0C9B7DE-1AEC-4873-B55A-AD42F3A3244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C571614-E88A-47DA-9486-77C4DE6D8805}" srcId="{E0C9B7DE-1AEC-4873-B55A-AD42F3A32441}" destId="{2152359B-0200-46EA-8DA1-436D9E2C4E04}" srcOrd="0" destOrd="0" parTransId="{35B15036-13AC-4AB5-ABF5-AA8403B0E4B1}" sibTransId="{28A9223C-958E-4AB4-B046-9BD6F8B0F1EF}"/>
    <dgm:cxn modelId="{E86E9C14-B356-427D-928D-5797DEC78B3C}" srcId="{E0C9B7DE-1AEC-4873-B55A-AD42F3A32441}" destId="{6BDFD8CB-52FE-41FB-9E52-D2128CDFF893}" srcOrd="1" destOrd="0" parTransId="{C4C1A675-C813-4198-9139-7E4934ABD519}" sibTransId="{D9B700AF-B42C-4B66-89BD-D0D38AD36D46}"/>
    <dgm:cxn modelId="{D029F223-D499-4740-8F8A-3D08580EFCBA}" type="presOf" srcId="{2152359B-0200-46EA-8DA1-436D9E2C4E04}" destId="{51367A3A-C6FA-445A-91CC-E1660C3EA06D}" srcOrd="0" destOrd="0" presId="urn:microsoft.com/office/officeart/2005/8/layout/vList5"/>
    <dgm:cxn modelId="{2C2C543E-8D25-4B4F-9D8F-0ADC45E7E6DC}" srcId="{FE0BAE2D-4888-48F2-92D8-5540D735FF5B}" destId="{66120FE9-7630-4125-ACA0-EE69661FE8D2}" srcOrd="1" destOrd="0" parTransId="{F59F2709-6F18-4967-9793-5CD031C16F6E}" sibTransId="{3E6524F3-0C63-4652-977D-AD275082D94E}"/>
    <dgm:cxn modelId="{063F5947-24E6-4938-A457-7108BE4DA69C}" srcId="{100E9A81-8A67-4A89-8027-D3151DCA492C}" destId="{F5166A6D-E02F-435D-A188-0E361782861C}" srcOrd="2" destOrd="0" parTransId="{49BD3B86-F499-436C-ACF7-E2387550B253}" sibTransId="{64F954DA-6F0B-4A4B-8352-D74488C22F40}"/>
    <dgm:cxn modelId="{5F229B6C-410B-4550-98B8-769391F355B5}" type="presOf" srcId="{6BDFD8CB-52FE-41FB-9E52-D2128CDFF893}" destId="{51367A3A-C6FA-445A-91CC-E1660C3EA06D}" srcOrd="0" destOrd="1" presId="urn:microsoft.com/office/officeart/2005/8/layout/vList5"/>
    <dgm:cxn modelId="{6B8CD54C-4A9C-4693-84E6-3B412D861BCF}" type="presOf" srcId="{C9059FD5-2709-4F78-A3B3-21A0CB39FB5B}" destId="{A7F18311-57E0-4319-AADF-6D104825D935}" srcOrd="0" destOrd="0" presId="urn:microsoft.com/office/officeart/2005/8/layout/vList5"/>
    <dgm:cxn modelId="{EA7C0F50-EF31-4D03-92B2-7AAC184FCA94}" srcId="{100E9A81-8A67-4A89-8027-D3151DCA492C}" destId="{E0C9B7DE-1AEC-4873-B55A-AD42F3A32441}" srcOrd="3" destOrd="0" parTransId="{36BD7FF8-78A7-4494-8316-26E616F953A0}" sibTransId="{60D018D0-F8B8-4164-B152-36CB55F68D28}"/>
    <dgm:cxn modelId="{F19A8977-7759-4E7F-B7FA-D0A333A4F774}" type="presOf" srcId="{E03A7A57-2FB9-4579-AE04-F570779DAB6F}" destId="{C0D4060B-97A7-47D3-8583-0CE8771AE674}" srcOrd="0" destOrd="0" presId="urn:microsoft.com/office/officeart/2005/8/layout/vList5"/>
    <dgm:cxn modelId="{66F0A57A-E1F3-4BD4-AE0C-D8AFDD93EF68}" type="presOf" srcId="{BD4F9680-08BF-4552-80D4-C506F10531BE}" destId="{D5758761-0C1E-4545-8343-E5A4AEC526DD}" srcOrd="0" destOrd="0" presId="urn:microsoft.com/office/officeart/2005/8/layout/vList5"/>
    <dgm:cxn modelId="{0268BB91-1986-4634-BE0F-FFE73726691C}" type="presOf" srcId="{100E9A81-8A67-4A89-8027-D3151DCA492C}" destId="{E1A3CA4C-7E25-4629-875A-38878E49348E}" srcOrd="0" destOrd="0" presId="urn:microsoft.com/office/officeart/2005/8/layout/vList5"/>
    <dgm:cxn modelId="{029DBE9A-C0C5-4A8D-9C2D-E23ECA5BE415}" srcId="{F5166A6D-E02F-435D-A188-0E361782861C}" destId="{E03A7A57-2FB9-4579-AE04-F570779DAB6F}" srcOrd="0" destOrd="0" parTransId="{C4925D09-1EEE-43A0-B5DC-C32AE2C90EC9}" sibTransId="{34E52AAE-2E83-4AB8-ADCD-C36B1F5C3459}"/>
    <dgm:cxn modelId="{FA5340A3-8722-4B1C-8A1A-3826763B5EA7}" srcId="{C9059FD5-2709-4F78-A3B3-21A0CB39FB5B}" destId="{BD4F9680-08BF-4552-80D4-C506F10531BE}" srcOrd="0" destOrd="0" parTransId="{39E3D4D8-57C9-459E-8413-58113F36040B}" sibTransId="{061DC342-56C5-40B4-9CC4-FB5B52933A3F}"/>
    <dgm:cxn modelId="{C255AFC1-32FB-4F91-A980-D8D11A64DB42}" type="presOf" srcId="{F5166A6D-E02F-435D-A188-0E361782861C}" destId="{F5CD6A45-B1EB-4370-8F78-A9AE9AEC3DD0}" srcOrd="0" destOrd="0" presId="urn:microsoft.com/office/officeart/2005/8/layout/vList5"/>
    <dgm:cxn modelId="{C208D6C5-49F5-4498-A658-F9ED29BD40D4}" srcId="{100E9A81-8A67-4A89-8027-D3151DCA492C}" destId="{FE0BAE2D-4888-48F2-92D8-5540D735FF5B}" srcOrd="0" destOrd="0" parTransId="{4633A69C-3540-4451-9EF1-B134FE3EEE78}" sibTransId="{4C6EBB73-EE68-44C4-9020-1C2AE11EEF2C}"/>
    <dgm:cxn modelId="{2355AFD4-B3AA-4BA8-832E-5FA2556D4DA5}" type="presOf" srcId="{E0C9B7DE-1AEC-4873-B55A-AD42F3A32441}" destId="{8AB28181-6ED0-4FB5-80F3-0E25D6A725B3}" srcOrd="0" destOrd="0" presId="urn:microsoft.com/office/officeart/2005/8/layout/vList5"/>
    <dgm:cxn modelId="{7B7D6DD9-AF84-4BBA-9BE0-19B151D86A1A}" type="presOf" srcId="{FE0BAE2D-4888-48F2-92D8-5540D735FF5B}" destId="{7F3906A4-90DC-46DB-ACE2-E847867627F1}" srcOrd="0" destOrd="0" presId="urn:microsoft.com/office/officeart/2005/8/layout/vList5"/>
    <dgm:cxn modelId="{F8E789E3-D3AB-468E-9098-BCE9C9DC58E9}" srcId="{FE0BAE2D-4888-48F2-92D8-5540D735FF5B}" destId="{2B28E692-2A54-4231-906D-DD0EF9018E12}" srcOrd="0" destOrd="0" parTransId="{E3BFA0D0-C51F-4C49-AA70-B523BCD76AAE}" sibTransId="{AB069D3F-2BBD-41B6-9F44-A6AE80D221FD}"/>
    <dgm:cxn modelId="{C986F3E5-8485-41F3-9618-0B12193E39A4}" type="presOf" srcId="{66120FE9-7630-4125-ACA0-EE69661FE8D2}" destId="{A3634CF3-97C2-4E11-95B4-6C8C568C655F}" srcOrd="0" destOrd="1" presId="urn:microsoft.com/office/officeart/2005/8/layout/vList5"/>
    <dgm:cxn modelId="{5321E6F4-0770-412A-B183-950176B42BD7}" srcId="{100E9A81-8A67-4A89-8027-D3151DCA492C}" destId="{C9059FD5-2709-4F78-A3B3-21A0CB39FB5B}" srcOrd="1" destOrd="0" parTransId="{3E8D0BCA-35F4-46F7-8603-F1BABFE69D20}" sibTransId="{CA16023F-2732-42F3-9DE4-E80CDB39C525}"/>
    <dgm:cxn modelId="{CA1F77F8-0C02-4AC0-A87B-6A1C80D1F322}" type="presOf" srcId="{2B28E692-2A54-4231-906D-DD0EF9018E12}" destId="{A3634CF3-97C2-4E11-95B4-6C8C568C655F}" srcOrd="0" destOrd="0" presId="urn:microsoft.com/office/officeart/2005/8/layout/vList5"/>
    <dgm:cxn modelId="{415BB2A9-D206-403A-96AC-6CCC17752ABC}" type="presParOf" srcId="{E1A3CA4C-7E25-4629-875A-38878E49348E}" destId="{00627C1B-421A-44C1-9074-3A99C29D5362}" srcOrd="0" destOrd="0" presId="urn:microsoft.com/office/officeart/2005/8/layout/vList5"/>
    <dgm:cxn modelId="{CE0E1E95-3823-4C81-93AA-3CB7E6510047}" type="presParOf" srcId="{00627C1B-421A-44C1-9074-3A99C29D5362}" destId="{7F3906A4-90DC-46DB-ACE2-E847867627F1}" srcOrd="0" destOrd="0" presId="urn:microsoft.com/office/officeart/2005/8/layout/vList5"/>
    <dgm:cxn modelId="{964FA72D-D93E-4780-B4FC-0650171CE80A}" type="presParOf" srcId="{00627C1B-421A-44C1-9074-3A99C29D5362}" destId="{A3634CF3-97C2-4E11-95B4-6C8C568C655F}" srcOrd="1" destOrd="0" presId="urn:microsoft.com/office/officeart/2005/8/layout/vList5"/>
    <dgm:cxn modelId="{207E1047-B34B-4F22-9855-3AEF2974B512}" type="presParOf" srcId="{E1A3CA4C-7E25-4629-875A-38878E49348E}" destId="{959E7F72-8C1E-4D31-BE10-6CC0E0B02585}" srcOrd="1" destOrd="0" presId="urn:microsoft.com/office/officeart/2005/8/layout/vList5"/>
    <dgm:cxn modelId="{AD89A5F8-74E9-4BE3-8232-01B34205B83E}" type="presParOf" srcId="{E1A3CA4C-7E25-4629-875A-38878E49348E}" destId="{C7A70863-516D-481E-9571-8D92A21F921B}" srcOrd="2" destOrd="0" presId="urn:microsoft.com/office/officeart/2005/8/layout/vList5"/>
    <dgm:cxn modelId="{4C0797D9-C112-4ACF-BEAC-DE40A350F7C3}" type="presParOf" srcId="{C7A70863-516D-481E-9571-8D92A21F921B}" destId="{A7F18311-57E0-4319-AADF-6D104825D935}" srcOrd="0" destOrd="0" presId="urn:microsoft.com/office/officeart/2005/8/layout/vList5"/>
    <dgm:cxn modelId="{A275B6EB-4C2A-4C2B-A4C8-3D8ECECD5470}" type="presParOf" srcId="{C7A70863-516D-481E-9571-8D92A21F921B}" destId="{D5758761-0C1E-4545-8343-E5A4AEC526DD}" srcOrd="1" destOrd="0" presId="urn:microsoft.com/office/officeart/2005/8/layout/vList5"/>
    <dgm:cxn modelId="{67A465F8-12DA-42A2-8A64-E82BBB883564}" type="presParOf" srcId="{E1A3CA4C-7E25-4629-875A-38878E49348E}" destId="{E7A7A5FE-75FB-405F-B83C-8E1093979A5B}" srcOrd="3" destOrd="0" presId="urn:microsoft.com/office/officeart/2005/8/layout/vList5"/>
    <dgm:cxn modelId="{760B4264-6F2B-4172-8770-202BF94B8AF4}" type="presParOf" srcId="{E1A3CA4C-7E25-4629-875A-38878E49348E}" destId="{C1B3509C-C291-4E02-907F-6406A9BFC25C}" srcOrd="4" destOrd="0" presId="urn:microsoft.com/office/officeart/2005/8/layout/vList5"/>
    <dgm:cxn modelId="{71A8890C-D27D-4613-BA8E-8F46F9FD6270}" type="presParOf" srcId="{C1B3509C-C291-4E02-907F-6406A9BFC25C}" destId="{F5CD6A45-B1EB-4370-8F78-A9AE9AEC3DD0}" srcOrd="0" destOrd="0" presId="urn:microsoft.com/office/officeart/2005/8/layout/vList5"/>
    <dgm:cxn modelId="{EFBA43BC-2509-4235-A1C3-0AC851EA579E}" type="presParOf" srcId="{C1B3509C-C291-4E02-907F-6406A9BFC25C}" destId="{C0D4060B-97A7-47D3-8583-0CE8771AE674}" srcOrd="1" destOrd="0" presId="urn:microsoft.com/office/officeart/2005/8/layout/vList5"/>
    <dgm:cxn modelId="{0CAE0881-3BEA-406B-BEDF-F88FF482A15D}" type="presParOf" srcId="{E1A3CA4C-7E25-4629-875A-38878E49348E}" destId="{8C8E4990-14C1-4B7B-A0F2-F5158866AA91}" srcOrd="5" destOrd="0" presId="urn:microsoft.com/office/officeart/2005/8/layout/vList5"/>
    <dgm:cxn modelId="{28FD8CF6-82DD-409D-97EE-4C3CFBB090E6}" type="presParOf" srcId="{E1A3CA4C-7E25-4629-875A-38878E49348E}" destId="{F78EA9A9-D787-46F0-A5EC-8456276C81D0}" srcOrd="6" destOrd="0" presId="urn:microsoft.com/office/officeart/2005/8/layout/vList5"/>
    <dgm:cxn modelId="{F6C74812-B205-4F74-A374-663585782D08}" type="presParOf" srcId="{F78EA9A9-D787-46F0-A5EC-8456276C81D0}" destId="{8AB28181-6ED0-4FB5-80F3-0E25D6A725B3}" srcOrd="0" destOrd="0" presId="urn:microsoft.com/office/officeart/2005/8/layout/vList5"/>
    <dgm:cxn modelId="{C1693273-4A3D-4FFF-B048-CD75DC2424EE}" type="presParOf" srcId="{F78EA9A9-D787-46F0-A5EC-8456276C81D0}" destId="{51367A3A-C6FA-445A-91CC-E1660C3EA06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DC28E5-95EA-4672-BBC7-A09963C0CE3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27BAEC5-5C33-4DA1-A011-7390F40947A6}">
      <dgm:prSet phldrT="[Text]"/>
      <dgm:spPr/>
      <dgm:t>
        <a:bodyPr/>
        <a:lstStyle/>
        <a:p>
          <a:r>
            <a:rPr lang="en-CA" dirty="0">
              <a:solidFill>
                <a:schemeClr val="bg2"/>
              </a:solidFill>
            </a:rPr>
            <a:t>Algae Bloom</a:t>
          </a:r>
        </a:p>
      </dgm:t>
    </dgm:pt>
    <dgm:pt modelId="{7D585528-45E2-4CF1-925C-E8871396C788}" type="parTrans" cxnId="{9AC45DA7-601D-4092-97B2-DA5FAC40D3AE}">
      <dgm:prSet/>
      <dgm:spPr/>
      <dgm:t>
        <a:bodyPr/>
        <a:lstStyle/>
        <a:p>
          <a:endParaRPr lang="en-CA"/>
        </a:p>
      </dgm:t>
    </dgm:pt>
    <dgm:pt modelId="{0BA1B1A9-0576-4354-833D-2165D9BD7CD5}" type="sibTrans" cxnId="{9AC45DA7-601D-4092-97B2-DA5FAC40D3AE}">
      <dgm:prSet/>
      <dgm:spPr/>
      <dgm:t>
        <a:bodyPr/>
        <a:lstStyle/>
        <a:p>
          <a:endParaRPr lang="en-CA"/>
        </a:p>
      </dgm:t>
    </dgm:pt>
    <dgm:pt modelId="{6008ECBF-AE6B-446D-9224-A59FF8D79E17}">
      <dgm:prSet phldrT="[Text]"/>
      <dgm:spPr/>
      <dgm:t>
        <a:bodyPr/>
        <a:lstStyle/>
        <a:p>
          <a:r>
            <a:rPr lang="en-CA" dirty="0">
              <a:solidFill>
                <a:schemeClr val="bg2"/>
              </a:solidFill>
            </a:rPr>
            <a:t>Initial Population</a:t>
          </a:r>
        </a:p>
      </dgm:t>
    </dgm:pt>
    <dgm:pt modelId="{60B4A56B-D537-4BEA-9E7B-7CCA2DBB6A32}" type="parTrans" cxnId="{40C4A4AA-918F-419F-AC6A-2A2078F780D1}">
      <dgm:prSet/>
      <dgm:spPr/>
      <dgm:t>
        <a:bodyPr/>
        <a:lstStyle/>
        <a:p>
          <a:endParaRPr lang="en-CA"/>
        </a:p>
      </dgm:t>
    </dgm:pt>
    <dgm:pt modelId="{DCE0A529-B43F-497A-A8D0-7988E3BA8FDB}" type="sibTrans" cxnId="{40C4A4AA-918F-419F-AC6A-2A2078F780D1}">
      <dgm:prSet/>
      <dgm:spPr/>
      <dgm:t>
        <a:bodyPr/>
        <a:lstStyle/>
        <a:p>
          <a:endParaRPr lang="en-CA"/>
        </a:p>
      </dgm:t>
    </dgm:pt>
    <dgm:pt modelId="{9E70B7DB-18A6-4F43-8BA2-23685B8B52D1}">
      <dgm:prSet/>
      <dgm:spPr/>
      <dgm:t>
        <a:bodyPr/>
        <a:lstStyle/>
        <a:p>
          <a:r>
            <a:rPr lang="en-CA" dirty="0">
              <a:solidFill>
                <a:schemeClr val="bg2"/>
              </a:solidFill>
            </a:rPr>
            <a:t>Change in Population</a:t>
          </a:r>
        </a:p>
      </dgm:t>
    </dgm:pt>
    <dgm:pt modelId="{AB5DE186-9F95-474C-91AF-E150B3708599}" type="parTrans" cxnId="{18E93D8C-E295-4EFA-9025-761AC0D50FA4}">
      <dgm:prSet/>
      <dgm:spPr/>
      <dgm:t>
        <a:bodyPr/>
        <a:lstStyle/>
        <a:p>
          <a:endParaRPr lang="en-CA"/>
        </a:p>
      </dgm:t>
    </dgm:pt>
    <dgm:pt modelId="{A8A403D3-E0B3-4736-B05C-DFFD117E6C35}" type="sibTrans" cxnId="{18E93D8C-E295-4EFA-9025-761AC0D50FA4}">
      <dgm:prSet/>
      <dgm:spPr/>
      <dgm:t>
        <a:bodyPr/>
        <a:lstStyle/>
        <a:p>
          <a:endParaRPr lang="en-CA"/>
        </a:p>
      </dgm:t>
    </dgm:pt>
    <dgm:pt modelId="{EEC981C9-0A6E-4975-A552-60DC619F6A77}">
      <dgm:prSet/>
      <dgm:spPr/>
      <dgm:t>
        <a:bodyPr/>
        <a:lstStyle/>
        <a:p>
          <a:r>
            <a:rPr lang="en-CA" dirty="0">
              <a:solidFill>
                <a:schemeClr val="bg2"/>
              </a:solidFill>
            </a:rPr>
            <a:t>Growth</a:t>
          </a:r>
        </a:p>
      </dgm:t>
    </dgm:pt>
    <dgm:pt modelId="{7CC90826-4F7B-4DBA-8980-17FE40AEE3C2}" type="parTrans" cxnId="{AC945874-81FF-4C99-A2C5-6EF01300DA78}">
      <dgm:prSet/>
      <dgm:spPr/>
      <dgm:t>
        <a:bodyPr/>
        <a:lstStyle/>
        <a:p>
          <a:endParaRPr lang="en-CA"/>
        </a:p>
      </dgm:t>
    </dgm:pt>
    <dgm:pt modelId="{2E6C41FB-462F-42CF-A745-A43703C44F7A}" type="sibTrans" cxnId="{AC945874-81FF-4C99-A2C5-6EF01300DA78}">
      <dgm:prSet/>
      <dgm:spPr/>
      <dgm:t>
        <a:bodyPr/>
        <a:lstStyle/>
        <a:p>
          <a:endParaRPr lang="en-CA"/>
        </a:p>
      </dgm:t>
    </dgm:pt>
    <dgm:pt modelId="{998D796F-C9EA-41B0-AD1C-488E19BFE248}">
      <dgm:prSet/>
      <dgm:spPr/>
      <dgm:t>
        <a:bodyPr/>
        <a:lstStyle/>
        <a:p>
          <a:r>
            <a:rPr lang="en-CA" dirty="0">
              <a:solidFill>
                <a:schemeClr val="bg2"/>
              </a:solidFill>
            </a:rPr>
            <a:t>Death</a:t>
          </a:r>
        </a:p>
      </dgm:t>
    </dgm:pt>
    <dgm:pt modelId="{DC367149-BFA6-4567-9187-0F22EA197CA6}" type="parTrans" cxnId="{9E80159E-6433-4CB1-A10F-1791BA9B3D45}">
      <dgm:prSet/>
      <dgm:spPr/>
      <dgm:t>
        <a:bodyPr/>
        <a:lstStyle/>
        <a:p>
          <a:endParaRPr lang="en-CA"/>
        </a:p>
      </dgm:t>
    </dgm:pt>
    <dgm:pt modelId="{EECA111C-DA39-4371-807F-98DB1EA63574}" type="sibTrans" cxnId="{9E80159E-6433-4CB1-A10F-1791BA9B3D45}">
      <dgm:prSet/>
      <dgm:spPr/>
      <dgm:t>
        <a:bodyPr/>
        <a:lstStyle/>
        <a:p>
          <a:endParaRPr lang="en-CA"/>
        </a:p>
      </dgm:t>
    </dgm:pt>
    <dgm:pt modelId="{60F587EF-C890-4584-BA4A-C008BCEAD5F7}">
      <dgm:prSet/>
      <dgm:spPr/>
      <dgm:t>
        <a:bodyPr/>
        <a:lstStyle/>
        <a:p>
          <a:r>
            <a:rPr lang="en-CA" dirty="0">
              <a:solidFill>
                <a:schemeClr val="bg2"/>
              </a:solidFill>
            </a:rPr>
            <a:t>Introduction &amp; Removal</a:t>
          </a:r>
        </a:p>
      </dgm:t>
    </dgm:pt>
    <dgm:pt modelId="{A2410A0E-D866-4201-A299-25BA5CB70511}" type="parTrans" cxnId="{5E5850D1-86F8-48E3-AA2B-CD418A0EA085}">
      <dgm:prSet/>
      <dgm:spPr/>
      <dgm:t>
        <a:bodyPr/>
        <a:lstStyle/>
        <a:p>
          <a:endParaRPr lang="en-CA"/>
        </a:p>
      </dgm:t>
    </dgm:pt>
    <dgm:pt modelId="{6B3AD875-D6A6-4D13-8BBA-683DAD6D6974}" type="sibTrans" cxnId="{5E5850D1-86F8-48E3-AA2B-CD418A0EA085}">
      <dgm:prSet/>
      <dgm:spPr/>
      <dgm:t>
        <a:bodyPr/>
        <a:lstStyle/>
        <a:p>
          <a:endParaRPr lang="en-CA"/>
        </a:p>
      </dgm:t>
    </dgm:pt>
    <dgm:pt modelId="{53D60655-34F5-4058-8AB1-755B65041CCA}">
      <dgm:prSet/>
      <dgm:spPr/>
      <dgm:t>
        <a:bodyPr/>
        <a:lstStyle/>
        <a:p>
          <a:r>
            <a:rPr lang="en-CA" dirty="0">
              <a:solidFill>
                <a:schemeClr val="bg2"/>
              </a:solidFill>
            </a:rPr>
            <a:t>Nutrients</a:t>
          </a:r>
        </a:p>
      </dgm:t>
    </dgm:pt>
    <dgm:pt modelId="{89A0026B-6519-4991-B033-C65A2A620200}" type="parTrans" cxnId="{47604A2D-EFE9-4F0B-B07E-90819EDDD1FB}">
      <dgm:prSet/>
      <dgm:spPr/>
      <dgm:t>
        <a:bodyPr/>
        <a:lstStyle/>
        <a:p>
          <a:endParaRPr lang="en-CA"/>
        </a:p>
      </dgm:t>
    </dgm:pt>
    <dgm:pt modelId="{B29B0FFE-4D4D-4D07-A198-F9C34C601BE5}" type="sibTrans" cxnId="{47604A2D-EFE9-4F0B-B07E-90819EDDD1FB}">
      <dgm:prSet/>
      <dgm:spPr/>
      <dgm:t>
        <a:bodyPr/>
        <a:lstStyle/>
        <a:p>
          <a:endParaRPr lang="en-CA"/>
        </a:p>
      </dgm:t>
    </dgm:pt>
    <dgm:pt modelId="{C3FA9015-EBD6-4C55-B535-89A8DAC7607D}">
      <dgm:prSet/>
      <dgm:spPr/>
      <dgm:t>
        <a:bodyPr/>
        <a:lstStyle/>
        <a:p>
          <a:r>
            <a:rPr lang="en-CA" dirty="0">
              <a:solidFill>
                <a:schemeClr val="bg2"/>
              </a:solidFill>
            </a:rPr>
            <a:t>Energy</a:t>
          </a:r>
        </a:p>
      </dgm:t>
    </dgm:pt>
    <dgm:pt modelId="{D2BDDEB9-0022-4499-A24A-A10127BB6052}" type="parTrans" cxnId="{E3980DF0-9F1E-4547-92B3-3E856891F278}">
      <dgm:prSet/>
      <dgm:spPr/>
      <dgm:t>
        <a:bodyPr/>
        <a:lstStyle/>
        <a:p>
          <a:endParaRPr lang="en-CA"/>
        </a:p>
      </dgm:t>
    </dgm:pt>
    <dgm:pt modelId="{54F53DC5-E9A9-4B3A-8FA9-AA84D7E30412}" type="sibTrans" cxnId="{E3980DF0-9F1E-4547-92B3-3E856891F278}">
      <dgm:prSet/>
      <dgm:spPr/>
      <dgm:t>
        <a:bodyPr/>
        <a:lstStyle/>
        <a:p>
          <a:endParaRPr lang="en-CA"/>
        </a:p>
      </dgm:t>
    </dgm:pt>
    <dgm:pt modelId="{82E210FE-3292-4206-9C3C-8621FC1AA9D0}">
      <dgm:prSet/>
      <dgm:spPr>
        <a:solidFill>
          <a:schemeClr val="accent3"/>
        </a:solidFill>
      </dgm:spPr>
      <dgm:t>
        <a:bodyPr/>
        <a:lstStyle/>
        <a:p>
          <a:r>
            <a:rPr lang="en-CA" dirty="0"/>
            <a:t>Sunlight</a:t>
          </a:r>
        </a:p>
      </dgm:t>
    </dgm:pt>
    <dgm:pt modelId="{61DE29DF-8280-4E57-A6FD-E7550485D6FA}" type="parTrans" cxnId="{775674B4-0530-43DB-80B6-C50A2F30F380}">
      <dgm:prSet/>
      <dgm:spPr/>
      <dgm:t>
        <a:bodyPr/>
        <a:lstStyle/>
        <a:p>
          <a:endParaRPr lang="en-CA"/>
        </a:p>
      </dgm:t>
    </dgm:pt>
    <dgm:pt modelId="{3002D12F-B580-40E3-AAAC-3EE956A483C2}" type="sibTrans" cxnId="{775674B4-0530-43DB-80B6-C50A2F30F380}">
      <dgm:prSet/>
      <dgm:spPr/>
      <dgm:t>
        <a:bodyPr/>
        <a:lstStyle/>
        <a:p>
          <a:endParaRPr lang="en-CA"/>
        </a:p>
      </dgm:t>
    </dgm:pt>
    <dgm:pt modelId="{BEF0A689-67FF-4C86-B8D9-6187C439508F}">
      <dgm:prSet/>
      <dgm:spPr>
        <a:solidFill>
          <a:schemeClr val="accent3"/>
        </a:solidFill>
      </dgm:spPr>
      <dgm:t>
        <a:bodyPr/>
        <a:lstStyle/>
        <a:p>
          <a:r>
            <a:rPr lang="en-CA" dirty="0"/>
            <a:t>Heat</a:t>
          </a:r>
        </a:p>
      </dgm:t>
    </dgm:pt>
    <dgm:pt modelId="{1A319B31-F023-40F0-AB89-42C54A717754}" type="parTrans" cxnId="{03848A48-6FF8-4BA0-A581-7572C613A9F9}">
      <dgm:prSet/>
      <dgm:spPr/>
      <dgm:t>
        <a:bodyPr/>
        <a:lstStyle/>
        <a:p>
          <a:endParaRPr lang="en-CA"/>
        </a:p>
      </dgm:t>
    </dgm:pt>
    <dgm:pt modelId="{45B9C61E-DAC1-45B4-8B25-3753C666F964}" type="sibTrans" cxnId="{03848A48-6FF8-4BA0-A581-7572C613A9F9}">
      <dgm:prSet/>
      <dgm:spPr/>
      <dgm:t>
        <a:bodyPr/>
        <a:lstStyle/>
        <a:p>
          <a:endParaRPr lang="en-CA"/>
        </a:p>
      </dgm:t>
    </dgm:pt>
    <dgm:pt modelId="{D7EE423E-6684-4E6D-9AAD-5D32AF723CCA}">
      <dgm:prSet/>
      <dgm:spPr>
        <a:solidFill>
          <a:schemeClr val="accent5"/>
        </a:solidFill>
      </dgm:spPr>
      <dgm:t>
        <a:bodyPr/>
        <a:lstStyle/>
        <a:p>
          <a:r>
            <a:rPr lang="en-CA" dirty="0"/>
            <a:t>Phosphorus Concentration</a:t>
          </a:r>
        </a:p>
      </dgm:t>
    </dgm:pt>
    <dgm:pt modelId="{14F5CC66-9B59-41B0-91E5-B95C2BD93B8E}" type="parTrans" cxnId="{2ED6F232-B9AF-41AB-BD61-9D0F7D1E9ECE}">
      <dgm:prSet/>
      <dgm:spPr/>
      <dgm:t>
        <a:bodyPr/>
        <a:lstStyle/>
        <a:p>
          <a:endParaRPr lang="en-CA"/>
        </a:p>
      </dgm:t>
    </dgm:pt>
    <dgm:pt modelId="{ED1C22AB-06DC-4F8A-8B1F-968424B15A26}" type="sibTrans" cxnId="{2ED6F232-B9AF-41AB-BD61-9D0F7D1E9ECE}">
      <dgm:prSet/>
      <dgm:spPr/>
      <dgm:t>
        <a:bodyPr/>
        <a:lstStyle/>
        <a:p>
          <a:endParaRPr lang="en-CA"/>
        </a:p>
      </dgm:t>
    </dgm:pt>
    <dgm:pt modelId="{B14DA030-4844-408E-BBCA-4398F3946964}">
      <dgm:prSet/>
      <dgm:spPr>
        <a:solidFill>
          <a:schemeClr val="accent5"/>
        </a:solidFill>
      </dgm:spPr>
      <dgm:t>
        <a:bodyPr/>
        <a:lstStyle/>
        <a:p>
          <a:r>
            <a:rPr lang="en-CA" dirty="0"/>
            <a:t>Nitrogen Concentration</a:t>
          </a:r>
        </a:p>
      </dgm:t>
    </dgm:pt>
    <dgm:pt modelId="{01CE49A4-4C7E-4FEB-AA50-C520644E52F2}" type="parTrans" cxnId="{2CB34C24-731F-4DFB-B2B2-181288CF4F21}">
      <dgm:prSet/>
      <dgm:spPr/>
      <dgm:t>
        <a:bodyPr/>
        <a:lstStyle/>
        <a:p>
          <a:endParaRPr lang="en-CA"/>
        </a:p>
      </dgm:t>
    </dgm:pt>
    <dgm:pt modelId="{D8AF4C95-E050-4C21-8630-509FC5290594}" type="sibTrans" cxnId="{2CB34C24-731F-4DFB-B2B2-181288CF4F21}">
      <dgm:prSet/>
      <dgm:spPr/>
      <dgm:t>
        <a:bodyPr/>
        <a:lstStyle/>
        <a:p>
          <a:endParaRPr lang="en-CA"/>
        </a:p>
      </dgm:t>
    </dgm:pt>
    <dgm:pt modelId="{41D0B901-4161-4326-A186-8173AEE23B75}">
      <dgm:prSet/>
      <dgm:spPr>
        <a:solidFill>
          <a:schemeClr val="accent5"/>
        </a:solidFill>
      </dgm:spPr>
      <dgm:t>
        <a:bodyPr/>
        <a:lstStyle/>
        <a:p>
          <a:r>
            <a:rPr lang="en-CA" dirty="0"/>
            <a:t>Dissolved Oxygen</a:t>
          </a:r>
        </a:p>
      </dgm:t>
    </dgm:pt>
    <dgm:pt modelId="{14AFBB77-B910-4289-BF83-8F2DCA7DFA1D}" type="parTrans" cxnId="{A40E7646-07BC-4882-AAAE-12B38388813D}">
      <dgm:prSet/>
      <dgm:spPr/>
      <dgm:t>
        <a:bodyPr/>
        <a:lstStyle/>
        <a:p>
          <a:endParaRPr lang="en-CA"/>
        </a:p>
      </dgm:t>
    </dgm:pt>
    <dgm:pt modelId="{CD501B0C-A77D-44B9-B0B4-EB1B9D097D17}" type="sibTrans" cxnId="{A40E7646-07BC-4882-AAAE-12B38388813D}">
      <dgm:prSet/>
      <dgm:spPr/>
      <dgm:t>
        <a:bodyPr/>
        <a:lstStyle/>
        <a:p>
          <a:endParaRPr lang="en-CA"/>
        </a:p>
      </dgm:t>
    </dgm:pt>
    <dgm:pt modelId="{806A20B0-8302-4B7B-B37B-0D6D7303345B}">
      <dgm:prSet/>
      <dgm:spPr>
        <a:solidFill>
          <a:schemeClr val="accent4"/>
        </a:solidFill>
      </dgm:spPr>
      <dgm:t>
        <a:bodyPr/>
        <a:lstStyle/>
        <a:p>
          <a:r>
            <a:rPr lang="en-CA" dirty="0"/>
            <a:t>Predator Population</a:t>
          </a:r>
        </a:p>
      </dgm:t>
    </dgm:pt>
    <dgm:pt modelId="{9CBD814A-57EB-46AA-B00F-DF5F7FB6BF4E}" type="parTrans" cxnId="{4E512B0D-AFF7-4E49-9F25-C71B50A5A6A3}">
      <dgm:prSet/>
      <dgm:spPr/>
      <dgm:t>
        <a:bodyPr/>
        <a:lstStyle/>
        <a:p>
          <a:endParaRPr lang="en-CA"/>
        </a:p>
      </dgm:t>
    </dgm:pt>
    <dgm:pt modelId="{719198E4-3DB9-4B47-BBA9-7BDFABF854D2}" type="sibTrans" cxnId="{4E512B0D-AFF7-4E49-9F25-C71B50A5A6A3}">
      <dgm:prSet/>
      <dgm:spPr/>
      <dgm:t>
        <a:bodyPr/>
        <a:lstStyle/>
        <a:p>
          <a:endParaRPr lang="en-CA"/>
        </a:p>
      </dgm:t>
    </dgm:pt>
    <dgm:pt modelId="{39C76340-1428-469F-978E-328D1436EBE9}">
      <dgm:prSet/>
      <dgm:spPr>
        <a:solidFill>
          <a:schemeClr val="accent4"/>
        </a:solidFill>
      </dgm:spPr>
      <dgm:t>
        <a:bodyPr/>
        <a:lstStyle/>
        <a:p>
          <a:r>
            <a:rPr lang="en-CA" dirty="0"/>
            <a:t>Natural Lifespan &amp; Lifecycle</a:t>
          </a:r>
        </a:p>
      </dgm:t>
    </dgm:pt>
    <dgm:pt modelId="{E9B295F2-AE06-460F-908B-502936A1EE4E}" type="parTrans" cxnId="{5D67EB08-97E7-4FD7-82C2-AEF8AECCAA83}">
      <dgm:prSet/>
      <dgm:spPr/>
      <dgm:t>
        <a:bodyPr/>
        <a:lstStyle/>
        <a:p>
          <a:endParaRPr lang="en-CA"/>
        </a:p>
      </dgm:t>
    </dgm:pt>
    <dgm:pt modelId="{0246AE0E-5881-49C2-AEBA-C541F8F43C66}" type="sibTrans" cxnId="{5D67EB08-97E7-4FD7-82C2-AEF8AECCAA83}">
      <dgm:prSet/>
      <dgm:spPr/>
      <dgm:t>
        <a:bodyPr/>
        <a:lstStyle/>
        <a:p>
          <a:endParaRPr lang="en-CA"/>
        </a:p>
      </dgm:t>
    </dgm:pt>
    <dgm:pt modelId="{22312A6F-2DD4-4FD5-A0DF-CF38791D87AD}">
      <dgm:prSet/>
      <dgm:spPr>
        <a:solidFill>
          <a:schemeClr val="accent3"/>
        </a:solidFill>
      </dgm:spPr>
      <dgm:t>
        <a:bodyPr/>
        <a:lstStyle/>
        <a:p>
          <a:r>
            <a:rPr lang="en-CA" dirty="0"/>
            <a:t>Water Currents</a:t>
          </a:r>
        </a:p>
      </dgm:t>
    </dgm:pt>
    <dgm:pt modelId="{FFEC69D1-9A0A-4393-8AA6-D6735C6BE263}" type="parTrans" cxnId="{E9E29CDD-DE24-41D2-B256-A0C0E0130E76}">
      <dgm:prSet/>
      <dgm:spPr/>
      <dgm:t>
        <a:bodyPr/>
        <a:lstStyle/>
        <a:p>
          <a:endParaRPr lang="en-CA"/>
        </a:p>
      </dgm:t>
    </dgm:pt>
    <dgm:pt modelId="{FD39C299-3BEF-48CA-9B60-B6304FE1F58A}" type="sibTrans" cxnId="{E9E29CDD-DE24-41D2-B256-A0C0E0130E76}">
      <dgm:prSet/>
      <dgm:spPr/>
      <dgm:t>
        <a:bodyPr/>
        <a:lstStyle/>
        <a:p>
          <a:endParaRPr lang="en-CA"/>
        </a:p>
      </dgm:t>
    </dgm:pt>
    <dgm:pt modelId="{047E60BC-F2BF-40D9-8257-686A02BA0B3B}">
      <dgm:prSet/>
      <dgm:spPr>
        <a:solidFill>
          <a:schemeClr val="accent4"/>
        </a:solidFill>
      </dgm:spPr>
      <dgm:t>
        <a:bodyPr/>
        <a:lstStyle/>
        <a:p>
          <a:r>
            <a:rPr lang="en-CA" dirty="0"/>
            <a:t>Competitor Population</a:t>
          </a:r>
        </a:p>
      </dgm:t>
    </dgm:pt>
    <dgm:pt modelId="{EA02A823-654C-4AE4-A477-14A8305427CE}" type="parTrans" cxnId="{A7007EFD-0B3A-476F-8437-DC799E9B0EE2}">
      <dgm:prSet/>
      <dgm:spPr/>
      <dgm:t>
        <a:bodyPr/>
        <a:lstStyle/>
        <a:p>
          <a:endParaRPr lang="en-CA"/>
        </a:p>
      </dgm:t>
    </dgm:pt>
    <dgm:pt modelId="{6D7956AE-9F95-4277-BE64-3055CEFAAF1F}" type="sibTrans" cxnId="{A7007EFD-0B3A-476F-8437-DC799E9B0EE2}">
      <dgm:prSet/>
      <dgm:spPr/>
      <dgm:t>
        <a:bodyPr/>
        <a:lstStyle/>
        <a:p>
          <a:endParaRPr lang="en-CA"/>
        </a:p>
      </dgm:t>
    </dgm:pt>
    <dgm:pt modelId="{B035392B-64D8-4FAF-A030-0EBEE130DDA1}">
      <dgm:prSet/>
      <dgm:spPr>
        <a:solidFill>
          <a:schemeClr val="accent5"/>
        </a:solidFill>
      </dgm:spPr>
      <dgm:t>
        <a:bodyPr/>
        <a:lstStyle/>
        <a:p>
          <a:r>
            <a:rPr lang="en-CA" dirty="0"/>
            <a:t>Spectral Reflectance</a:t>
          </a:r>
        </a:p>
      </dgm:t>
    </dgm:pt>
    <dgm:pt modelId="{FF2EDF11-08C8-4D99-AEE4-E46C21CCA033}" type="parTrans" cxnId="{BE2ADE39-7914-4F75-88C4-BB225860AF15}">
      <dgm:prSet/>
      <dgm:spPr/>
      <dgm:t>
        <a:bodyPr/>
        <a:lstStyle/>
        <a:p>
          <a:endParaRPr lang="en-CA"/>
        </a:p>
      </dgm:t>
    </dgm:pt>
    <dgm:pt modelId="{62422275-2E2B-45D4-BAAA-9C6EF449E9C6}" type="sibTrans" cxnId="{BE2ADE39-7914-4F75-88C4-BB225860AF15}">
      <dgm:prSet/>
      <dgm:spPr/>
      <dgm:t>
        <a:bodyPr/>
        <a:lstStyle/>
        <a:p>
          <a:endParaRPr lang="en-CA"/>
        </a:p>
      </dgm:t>
    </dgm:pt>
    <dgm:pt modelId="{7DF52DC8-9D21-4129-AF85-F3EE3B2769DB}" type="pres">
      <dgm:prSet presAssocID="{43DC28E5-95EA-4672-BBC7-A09963C0CE3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F59CCFB-FCE2-41C0-814B-85526DDD43DE}" type="pres">
      <dgm:prSet presAssocID="{427BAEC5-5C33-4DA1-A011-7390F40947A6}" presName="hierRoot1" presStyleCnt="0">
        <dgm:presLayoutVars>
          <dgm:hierBranch val="init"/>
        </dgm:presLayoutVars>
      </dgm:prSet>
      <dgm:spPr/>
    </dgm:pt>
    <dgm:pt modelId="{B4925B4C-9A71-4E45-B1F6-E398B501BB76}" type="pres">
      <dgm:prSet presAssocID="{427BAEC5-5C33-4DA1-A011-7390F40947A6}" presName="rootComposite1" presStyleCnt="0"/>
      <dgm:spPr/>
    </dgm:pt>
    <dgm:pt modelId="{A4A5FCF6-1AA1-476C-9314-9A45D3E307CD}" type="pres">
      <dgm:prSet presAssocID="{427BAEC5-5C33-4DA1-A011-7390F40947A6}" presName="rootText1" presStyleLbl="node0" presStyleIdx="0" presStyleCnt="1">
        <dgm:presLayoutVars>
          <dgm:chPref val="3"/>
        </dgm:presLayoutVars>
      </dgm:prSet>
      <dgm:spPr/>
    </dgm:pt>
    <dgm:pt modelId="{900241EE-3DD7-4B80-A603-AFFF6ADA8BF4}" type="pres">
      <dgm:prSet presAssocID="{427BAEC5-5C33-4DA1-A011-7390F40947A6}" presName="rootConnector1" presStyleLbl="node1" presStyleIdx="0" presStyleCnt="0"/>
      <dgm:spPr/>
    </dgm:pt>
    <dgm:pt modelId="{EDF90FAD-328C-405A-9A38-89158A7965DB}" type="pres">
      <dgm:prSet presAssocID="{427BAEC5-5C33-4DA1-A011-7390F40947A6}" presName="hierChild2" presStyleCnt="0"/>
      <dgm:spPr/>
    </dgm:pt>
    <dgm:pt modelId="{6482E355-C86A-47DA-ADE0-C098D440C4C5}" type="pres">
      <dgm:prSet presAssocID="{60B4A56B-D537-4BEA-9E7B-7CCA2DBB6A32}" presName="Name37" presStyleLbl="parChTrans1D2" presStyleIdx="0" presStyleCnt="2"/>
      <dgm:spPr/>
    </dgm:pt>
    <dgm:pt modelId="{B95746F5-17A7-4A50-B204-20693CF28AFB}" type="pres">
      <dgm:prSet presAssocID="{6008ECBF-AE6B-446D-9224-A59FF8D79E17}" presName="hierRoot2" presStyleCnt="0">
        <dgm:presLayoutVars>
          <dgm:hierBranch val="init"/>
        </dgm:presLayoutVars>
      </dgm:prSet>
      <dgm:spPr/>
    </dgm:pt>
    <dgm:pt modelId="{23FB95C2-2F61-4BF1-89DC-60590D526F27}" type="pres">
      <dgm:prSet presAssocID="{6008ECBF-AE6B-446D-9224-A59FF8D79E17}" presName="rootComposite" presStyleCnt="0"/>
      <dgm:spPr/>
    </dgm:pt>
    <dgm:pt modelId="{61466563-A4BC-42ED-B171-FD17BF2205B1}" type="pres">
      <dgm:prSet presAssocID="{6008ECBF-AE6B-446D-9224-A59FF8D79E17}" presName="rootText" presStyleLbl="node2" presStyleIdx="0" presStyleCnt="2">
        <dgm:presLayoutVars>
          <dgm:chPref val="3"/>
        </dgm:presLayoutVars>
      </dgm:prSet>
      <dgm:spPr/>
    </dgm:pt>
    <dgm:pt modelId="{1CFE3B55-A207-4848-8E0B-B08D98C71400}" type="pres">
      <dgm:prSet presAssocID="{6008ECBF-AE6B-446D-9224-A59FF8D79E17}" presName="rootConnector" presStyleLbl="node2" presStyleIdx="0" presStyleCnt="2"/>
      <dgm:spPr/>
    </dgm:pt>
    <dgm:pt modelId="{25E3CAEB-8807-4CE7-A77F-DADA5BE8FD9D}" type="pres">
      <dgm:prSet presAssocID="{6008ECBF-AE6B-446D-9224-A59FF8D79E17}" presName="hierChild4" presStyleCnt="0"/>
      <dgm:spPr/>
    </dgm:pt>
    <dgm:pt modelId="{E7112378-6FEB-48F3-A502-7128BCEE9C6B}" type="pres">
      <dgm:prSet presAssocID="{FF2EDF11-08C8-4D99-AEE4-E46C21CCA033}" presName="Name37" presStyleLbl="parChTrans1D3" presStyleIdx="0" presStyleCnt="4"/>
      <dgm:spPr/>
    </dgm:pt>
    <dgm:pt modelId="{8D89A18D-279C-4B92-BBD2-7A8BE961B44F}" type="pres">
      <dgm:prSet presAssocID="{B035392B-64D8-4FAF-A030-0EBEE130DDA1}" presName="hierRoot2" presStyleCnt="0">
        <dgm:presLayoutVars>
          <dgm:hierBranch val="init"/>
        </dgm:presLayoutVars>
      </dgm:prSet>
      <dgm:spPr/>
    </dgm:pt>
    <dgm:pt modelId="{B55A1D20-3FED-4131-A6E5-7AE4866FE387}" type="pres">
      <dgm:prSet presAssocID="{B035392B-64D8-4FAF-A030-0EBEE130DDA1}" presName="rootComposite" presStyleCnt="0"/>
      <dgm:spPr/>
    </dgm:pt>
    <dgm:pt modelId="{C85911D7-548D-497C-B141-41728A1A333D}" type="pres">
      <dgm:prSet presAssocID="{B035392B-64D8-4FAF-A030-0EBEE130DDA1}" presName="rootText" presStyleLbl="node3" presStyleIdx="0" presStyleCnt="4">
        <dgm:presLayoutVars>
          <dgm:chPref val="3"/>
        </dgm:presLayoutVars>
      </dgm:prSet>
      <dgm:spPr/>
    </dgm:pt>
    <dgm:pt modelId="{E400F23D-BD1B-4D65-9319-83D7C88FA006}" type="pres">
      <dgm:prSet presAssocID="{B035392B-64D8-4FAF-A030-0EBEE130DDA1}" presName="rootConnector" presStyleLbl="node3" presStyleIdx="0" presStyleCnt="4"/>
      <dgm:spPr/>
    </dgm:pt>
    <dgm:pt modelId="{A5FE4AA1-EAD0-4A69-9D00-D293402609BE}" type="pres">
      <dgm:prSet presAssocID="{B035392B-64D8-4FAF-A030-0EBEE130DDA1}" presName="hierChild4" presStyleCnt="0"/>
      <dgm:spPr/>
    </dgm:pt>
    <dgm:pt modelId="{4D37352E-9DE2-4539-8F92-2BA0ECE5E176}" type="pres">
      <dgm:prSet presAssocID="{B035392B-64D8-4FAF-A030-0EBEE130DDA1}" presName="hierChild5" presStyleCnt="0"/>
      <dgm:spPr/>
    </dgm:pt>
    <dgm:pt modelId="{0F1D0466-D571-45FB-9A87-8B36C4A611EA}" type="pres">
      <dgm:prSet presAssocID="{6008ECBF-AE6B-446D-9224-A59FF8D79E17}" presName="hierChild5" presStyleCnt="0"/>
      <dgm:spPr/>
    </dgm:pt>
    <dgm:pt modelId="{BB77F025-BFB0-420C-A294-1A36A3589A3D}" type="pres">
      <dgm:prSet presAssocID="{AB5DE186-9F95-474C-91AF-E150B3708599}" presName="Name37" presStyleLbl="parChTrans1D2" presStyleIdx="1" presStyleCnt="2"/>
      <dgm:spPr/>
    </dgm:pt>
    <dgm:pt modelId="{7F9DC431-7A04-427D-86DC-925B890D8AD4}" type="pres">
      <dgm:prSet presAssocID="{9E70B7DB-18A6-4F43-8BA2-23685B8B52D1}" presName="hierRoot2" presStyleCnt="0">
        <dgm:presLayoutVars>
          <dgm:hierBranch val="init"/>
        </dgm:presLayoutVars>
      </dgm:prSet>
      <dgm:spPr/>
    </dgm:pt>
    <dgm:pt modelId="{9C4B190A-2A59-4E02-91D1-07EC1C26CDDF}" type="pres">
      <dgm:prSet presAssocID="{9E70B7DB-18A6-4F43-8BA2-23685B8B52D1}" presName="rootComposite" presStyleCnt="0"/>
      <dgm:spPr/>
    </dgm:pt>
    <dgm:pt modelId="{574878FF-8D58-4B37-AB26-8CE198E48405}" type="pres">
      <dgm:prSet presAssocID="{9E70B7DB-18A6-4F43-8BA2-23685B8B52D1}" presName="rootText" presStyleLbl="node2" presStyleIdx="1" presStyleCnt="2">
        <dgm:presLayoutVars>
          <dgm:chPref val="3"/>
        </dgm:presLayoutVars>
      </dgm:prSet>
      <dgm:spPr/>
    </dgm:pt>
    <dgm:pt modelId="{AC9D0700-92E4-4C2B-B24E-A818C42E1BBB}" type="pres">
      <dgm:prSet presAssocID="{9E70B7DB-18A6-4F43-8BA2-23685B8B52D1}" presName="rootConnector" presStyleLbl="node2" presStyleIdx="1" presStyleCnt="2"/>
      <dgm:spPr/>
    </dgm:pt>
    <dgm:pt modelId="{72AE4F59-E2D1-44DC-A822-2E2DD94EE64B}" type="pres">
      <dgm:prSet presAssocID="{9E70B7DB-18A6-4F43-8BA2-23685B8B52D1}" presName="hierChild4" presStyleCnt="0"/>
      <dgm:spPr/>
    </dgm:pt>
    <dgm:pt modelId="{5C1ABCBC-1A6E-451A-B745-852A2B5C3B13}" type="pres">
      <dgm:prSet presAssocID="{7CC90826-4F7B-4DBA-8980-17FE40AEE3C2}" presName="Name37" presStyleLbl="parChTrans1D3" presStyleIdx="1" presStyleCnt="4"/>
      <dgm:spPr/>
    </dgm:pt>
    <dgm:pt modelId="{278F1E51-CC10-4D77-97D2-62B89D464B46}" type="pres">
      <dgm:prSet presAssocID="{EEC981C9-0A6E-4975-A552-60DC619F6A77}" presName="hierRoot2" presStyleCnt="0">
        <dgm:presLayoutVars>
          <dgm:hierBranch val="init"/>
        </dgm:presLayoutVars>
      </dgm:prSet>
      <dgm:spPr/>
    </dgm:pt>
    <dgm:pt modelId="{CFD7D2ED-98CC-4109-939D-F2E951A18B65}" type="pres">
      <dgm:prSet presAssocID="{EEC981C9-0A6E-4975-A552-60DC619F6A77}" presName="rootComposite" presStyleCnt="0"/>
      <dgm:spPr/>
    </dgm:pt>
    <dgm:pt modelId="{0D15A150-1817-409E-885B-B4AAFDD33FF4}" type="pres">
      <dgm:prSet presAssocID="{EEC981C9-0A6E-4975-A552-60DC619F6A77}" presName="rootText" presStyleLbl="node3" presStyleIdx="1" presStyleCnt="4">
        <dgm:presLayoutVars>
          <dgm:chPref val="3"/>
        </dgm:presLayoutVars>
      </dgm:prSet>
      <dgm:spPr/>
    </dgm:pt>
    <dgm:pt modelId="{89A53721-1D91-416F-9BEA-D3F72652C968}" type="pres">
      <dgm:prSet presAssocID="{EEC981C9-0A6E-4975-A552-60DC619F6A77}" presName="rootConnector" presStyleLbl="node3" presStyleIdx="1" presStyleCnt="4"/>
      <dgm:spPr/>
    </dgm:pt>
    <dgm:pt modelId="{15AD3618-ABBC-4C37-A689-8F125290FED6}" type="pres">
      <dgm:prSet presAssocID="{EEC981C9-0A6E-4975-A552-60DC619F6A77}" presName="hierChild4" presStyleCnt="0"/>
      <dgm:spPr/>
    </dgm:pt>
    <dgm:pt modelId="{FB016556-1D51-4328-9C21-5C850F586A8B}" type="pres">
      <dgm:prSet presAssocID="{89A0026B-6519-4991-B033-C65A2A620200}" presName="Name37" presStyleLbl="parChTrans1D4" presStyleIdx="0" presStyleCnt="11"/>
      <dgm:spPr/>
    </dgm:pt>
    <dgm:pt modelId="{316CC601-15EF-4D27-9369-F8AC83E704A3}" type="pres">
      <dgm:prSet presAssocID="{53D60655-34F5-4058-8AB1-755B65041CCA}" presName="hierRoot2" presStyleCnt="0">
        <dgm:presLayoutVars>
          <dgm:hierBranch val="init"/>
        </dgm:presLayoutVars>
      </dgm:prSet>
      <dgm:spPr/>
    </dgm:pt>
    <dgm:pt modelId="{83D85F2A-E864-4475-8C81-F39C74490580}" type="pres">
      <dgm:prSet presAssocID="{53D60655-34F5-4058-8AB1-755B65041CCA}" presName="rootComposite" presStyleCnt="0"/>
      <dgm:spPr/>
    </dgm:pt>
    <dgm:pt modelId="{A6B2CA13-4C2F-450B-BAB2-5CE4938D27C1}" type="pres">
      <dgm:prSet presAssocID="{53D60655-34F5-4058-8AB1-755B65041CCA}" presName="rootText" presStyleLbl="node4" presStyleIdx="0" presStyleCnt="11">
        <dgm:presLayoutVars>
          <dgm:chPref val="3"/>
        </dgm:presLayoutVars>
      </dgm:prSet>
      <dgm:spPr/>
    </dgm:pt>
    <dgm:pt modelId="{CD0BD33F-AFB9-442D-986D-4F24735B2CF0}" type="pres">
      <dgm:prSet presAssocID="{53D60655-34F5-4058-8AB1-755B65041CCA}" presName="rootConnector" presStyleLbl="node4" presStyleIdx="0" presStyleCnt="11"/>
      <dgm:spPr/>
    </dgm:pt>
    <dgm:pt modelId="{E806CDD4-7758-4E8C-B305-777FCDA4495A}" type="pres">
      <dgm:prSet presAssocID="{53D60655-34F5-4058-8AB1-755B65041CCA}" presName="hierChild4" presStyleCnt="0"/>
      <dgm:spPr/>
    </dgm:pt>
    <dgm:pt modelId="{98781728-0113-48DC-AF6C-2934BBFDFC54}" type="pres">
      <dgm:prSet presAssocID="{14F5CC66-9B59-41B0-91E5-B95C2BD93B8E}" presName="Name37" presStyleLbl="parChTrans1D4" presStyleIdx="1" presStyleCnt="11"/>
      <dgm:spPr/>
    </dgm:pt>
    <dgm:pt modelId="{5A324ADC-5150-4D58-B7A9-D8CF5224BE95}" type="pres">
      <dgm:prSet presAssocID="{D7EE423E-6684-4E6D-9AAD-5D32AF723CCA}" presName="hierRoot2" presStyleCnt="0">
        <dgm:presLayoutVars>
          <dgm:hierBranch val="init"/>
        </dgm:presLayoutVars>
      </dgm:prSet>
      <dgm:spPr/>
    </dgm:pt>
    <dgm:pt modelId="{A94269D0-6820-49D8-A412-EEBFFFEF2839}" type="pres">
      <dgm:prSet presAssocID="{D7EE423E-6684-4E6D-9AAD-5D32AF723CCA}" presName="rootComposite" presStyleCnt="0"/>
      <dgm:spPr/>
    </dgm:pt>
    <dgm:pt modelId="{58A3DF37-9FAB-4624-9E01-B3B2C6BF9B4F}" type="pres">
      <dgm:prSet presAssocID="{D7EE423E-6684-4E6D-9AAD-5D32AF723CCA}" presName="rootText" presStyleLbl="node4" presStyleIdx="1" presStyleCnt="11">
        <dgm:presLayoutVars>
          <dgm:chPref val="3"/>
        </dgm:presLayoutVars>
      </dgm:prSet>
      <dgm:spPr/>
    </dgm:pt>
    <dgm:pt modelId="{DEF620E0-E177-4985-8564-476F37BB2FC0}" type="pres">
      <dgm:prSet presAssocID="{D7EE423E-6684-4E6D-9AAD-5D32AF723CCA}" presName="rootConnector" presStyleLbl="node4" presStyleIdx="1" presStyleCnt="11"/>
      <dgm:spPr/>
    </dgm:pt>
    <dgm:pt modelId="{3474E548-9763-4C8C-93D9-CAD35603A734}" type="pres">
      <dgm:prSet presAssocID="{D7EE423E-6684-4E6D-9AAD-5D32AF723CCA}" presName="hierChild4" presStyleCnt="0"/>
      <dgm:spPr/>
    </dgm:pt>
    <dgm:pt modelId="{5F5FAA49-F56B-41AC-A36B-BF681798DA26}" type="pres">
      <dgm:prSet presAssocID="{D7EE423E-6684-4E6D-9AAD-5D32AF723CCA}" presName="hierChild5" presStyleCnt="0"/>
      <dgm:spPr/>
    </dgm:pt>
    <dgm:pt modelId="{C71B9775-93E0-46C7-833F-044B6318388B}" type="pres">
      <dgm:prSet presAssocID="{01CE49A4-4C7E-4FEB-AA50-C520644E52F2}" presName="Name37" presStyleLbl="parChTrans1D4" presStyleIdx="2" presStyleCnt="11"/>
      <dgm:spPr/>
    </dgm:pt>
    <dgm:pt modelId="{DE4E9B33-0707-4B14-AEEB-F1F674D4E555}" type="pres">
      <dgm:prSet presAssocID="{B14DA030-4844-408E-BBCA-4398F3946964}" presName="hierRoot2" presStyleCnt="0">
        <dgm:presLayoutVars>
          <dgm:hierBranch val="init"/>
        </dgm:presLayoutVars>
      </dgm:prSet>
      <dgm:spPr/>
    </dgm:pt>
    <dgm:pt modelId="{D6154F8C-0F11-4377-868B-A19628921F02}" type="pres">
      <dgm:prSet presAssocID="{B14DA030-4844-408E-BBCA-4398F3946964}" presName="rootComposite" presStyleCnt="0"/>
      <dgm:spPr/>
    </dgm:pt>
    <dgm:pt modelId="{3F74CDC6-ED3F-4448-9B9F-A2CCFF47C33C}" type="pres">
      <dgm:prSet presAssocID="{B14DA030-4844-408E-BBCA-4398F3946964}" presName="rootText" presStyleLbl="node4" presStyleIdx="2" presStyleCnt="11">
        <dgm:presLayoutVars>
          <dgm:chPref val="3"/>
        </dgm:presLayoutVars>
      </dgm:prSet>
      <dgm:spPr/>
    </dgm:pt>
    <dgm:pt modelId="{49740FFE-99D0-4119-B5B8-7072A12DB27C}" type="pres">
      <dgm:prSet presAssocID="{B14DA030-4844-408E-BBCA-4398F3946964}" presName="rootConnector" presStyleLbl="node4" presStyleIdx="2" presStyleCnt="11"/>
      <dgm:spPr/>
    </dgm:pt>
    <dgm:pt modelId="{2157B09F-DDD9-4196-AB66-2232A626F177}" type="pres">
      <dgm:prSet presAssocID="{B14DA030-4844-408E-BBCA-4398F3946964}" presName="hierChild4" presStyleCnt="0"/>
      <dgm:spPr/>
    </dgm:pt>
    <dgm:pt modelId="{85901A16-7765-433D-B6F4-A27A48690A2A}" type="pres">
      <dgm:prSet presAssocID="{B14DA030-4844-408E-BBCA-4398F3946964}" presName="hierChild5" presStyleCnt="0"/>
      <dgm:spPr/>
    </dgm:pt>
    <dgm:pt modelId="{833BA4BB-292C-4B7E-A4E9-7E69B3F944FD}" type="pres">
      <dgm:prSet presAssocID="{14AFBB77-B910-4289-BF83-8F2DCA7DFA1D}" presName="Name37" presStyleLbl="parChTrans1D4" presStyleIdx="3" presStyleCnt="11"/>
      <dgm:spPr/>
    </dgm:pt>
    <dgm:pt modelId="{90797BE9-F0B6-43A8-8D55-8EEB81AE8370}" type="pres">
      <dgm:prSet presAssocID="{41D0B901-4161-4326-A186-8173AEE23B75}" presName="hierRoot2" presStyleCnt="0">
        <dgm:presLayoutVars>
          <dgm:hierBranch val="init"/>
        </dgm:presLayoutVars>
      </dgm:prSet>
      <dgm:spPr/>
    </dgm:pt>
    <dgm:pt modelId="{49823012-CCA8-455F-A7B5-C1AB1B9DFF10}" type="pres">
      <dgm:prSet presAssocID="{41D0B901-4161-4326-A186-8173AEE23B75}" presName="rootComposite" presStyleCnt="0"/>
      <dgm:spPr/>
    </dgm:pt>
    <dgm:pt modelId="{C27AAD4C-FF23-4913-A273-90B4DAC78E31}" type="pres">
      <dgm:prSet presAssocID="{41D0B901-4161-4326-A186-8173AEE23B75}" presName="rootText" presStyleLbl="node4" presStyleIdx="3" presStyleCnt="11">
        <dgm:presLayoutVars>
          <dgm:chPref val="3"/>
        </dgm:presLayoutVars>
      </dgm:prSet>
      <dgm:spPr/>
    </dgm:pt>
    <dgm:pt modelId="{295189EE-77AC-4FB4-8970-2172657FC815}" type="pres">
      <dgm:prSet presAssocID="{41D0B901-4161-4326-A186-8173AEE23B75}" presName="rootConnector" presStyleLbl="node4" presStyleIdx="3" presStyleCnt="11"/>
      <dgm:spPr/>
    </dgm:pt>
    <dgm:pt modelId="{09AA9743-EDF0-433D-8A29-63720C1E5D4C}" type="pres">
      <dgm:prSet presAssocID="{41D0B901-4161-4326-A186-8173AEE23B75}" presName="hierChild4" presStyleCnt="0"/>
      <dgm:spPr/>
    </dgm:pt>
    <dgm:pt modelId="{7ED9C5E3-29C8-41DE-81D3-17B6C58B956D}" type="pres">
      <dgm:prSet presAssocID="{41D0B901-4161-4326-A186-8173AEE23B75}" presName="hierChild5" presStyleCnt="0"/>
      <dgm:spPr/>
    </dgm:pt>
    <dgm:pt modelId="{2460283D-4D4D-455C-AC6E-4E389DE943A0}" type="pres">
      <dgm:prSet presAssocID="{53D60655-34F5-4058-8AB1-755B65041CCA}" presName="hierChild5" presStyleCnt="0"/>
      <dgm:spPr/>
    </dgm:pt>
    <dgm:pt modelId="{8DDDB543-4369-411E-90AE-D7EE358D786F}" type="pres">
      <dgm:prSet presAssocID="{D2BDDEB9-0022-4499-A24A-A10127BB6052}" presName="Name37" presStyleLbl="parChTrans1D4" presStyleIdx="4" presStyleCnt="11"/>
      <dgm:spPr/>
    </dgm:pt>
    <dgm:pt modelId="{F62E2269-BABE-4AB3-9A05-1B2FF4C45F49}" type="pres">
      <dgm:prSet presAssocID="{C3FA9015-EBD6-4C55-B535-89A8DAC7607D}" presName="hierRoot2" presStyleCnt="0">
        <dgm:presLayoutVars>
          <dgm:hierBranch val="init"/>
        </dgm:presLayoutVars>
      </dgm:prSet>
      <dgm:spPr/>
    </dgm:pt>
    <dgm:pt modelId="{E1DC5AFB-95A1-4062-978E-6CDE35529A92}" type="pres">
      <dgm:prSet presAssocID="{C3FA9015-EBD6-4C55-B535-89A8DAC7607D}" presName="rootComposite" presStyleCnt="0"/>
      <dgm:spPr/>
    </dgm:pt>
    <dgm:pt modelId="{512CBA9E-EDAD-4F89-974B-E938B0C07A8C}" type="pres">
      <dgm:prSet presAssocID="{C3FA9015-EBD6-4C55-B535-89A8DAC7607D}" presName="rootText" presStyleLbl="node4" presStyleIdx="4" presStyleCnt="11">
        <dgm:presLayoutVars>
          <dgm:chPref val="3"/>
        </dgm:presLayoutVars>
      </dgm:prSet>
      <dgm:spPr/>
    </dgm:pt>
    <dgm:pt modelId="{C6DD5422-B452-4065-8EFC-541AD9A8DB12}" type="pres">
      <dgm:prSet presAssocID="{C3FA9015-EBD6-4C55-B535-89A8DAC7607D}" presName="rootConnector" presStyleLbl="node4" presStyleIdx="4" presStyleCnt="11"/>
      <dgm:spPr/>
    </dgm:pt>
    <dgm:pt modelId="{211BEF86-1060-4CC1-9EA4-0C146BAD1A3C}" type="pres">
      <dgm:prSet presAssocID="{C3FA9015-EBD6-4C55-B535-89A8DAC7607D}" presName="hierChild4" presStyleCnt="0"/>
      <dgm:spPr/>
    </dgm:pt>
    <dgm:pt modelId="{9725631F-A971-4D8A-97F1-61CC6AD1D12F}" type="pres">
      <dgm:prSet presAssocID="{61DE29DF-8280-4E57-A6FD-E7550485D6FA}" presName="Name37" presStyleLbl="parChTrans1D4" presStyleIdx="5" presStyleCnt="11"/>
      <dgm:spPr/>
    </dgm:pt>
    <dgm:pt modelId="{469A5AFF-FCAE-47D3-B393-CF2233648FC5}" type="pres">
      <dgm:prSet presAssocID="{82E210FE-3292-4206-9C3C-8621FC1AA9D0}" presName="hierRoot2" presStyleCnt="0">
        <dgm:presLayoutVars>
          <dgm:hierBranch val="init"/>
        </dgm:presLayoutVars>
      </dgm:prSet>
      <dgm:spPr/>
    </dgm:pt>
    <dgm:pt modelId="{FB868E8B-9055-4D1F-B2FF-31698E4DF5E3}" type="pres">
      <dgm:prSet presAssocID="{82E210FE-3292-4206-9C3C-8621FC1AA9D0}" presName="rootComposite" presStyleCnt="0"/>
      <dgm:spPr/>
    </dgm:pt>
    <dgm:pt modelId="{889565C8-40DE-42B6-B7BA-3A8E7C0E1EDF}" type="pres">
      <dgm:prSet presAssocID="{82E210FE-3292-4206-9C3C-8621FC1AA9D0}" presName="rootText" presStyleLbl="node4" presStyleIdx="5" presStyleCnt="11">
        <dgm:presLayoutVars>
          <dgm:chPref val="3"/>
        </dgm:presLayoutVars>
      </dgm:prSet>
      <dgm:spPr/>
    </dgm:pt>
    <dgm:pt modelId="{E817123F-162C-49DD-9652-AD76143FF09D}" type="pres">
      <dgm:prSet presAssocID="{82E210FE-3292-4206-9C3C-8621FC1AA9D0}" presName="rootConnector" presStyleLbl="node4" presStyleIdx="5" presStyleCnt="11"/>
      <dgm:spPr/>
    </dgm:pt>
    <dgm:pt modelId="{F89DC6E4-A054-4A04-A185-152C2079909F}" type="pres">
      <dgm:prSet presAssocID="{82E210FE-3292-4206-9C3C-8621FC1AA9D0}" presName="hierChild4" presStyleCnt="0"/>
      <dgm:spPr/>
    </dgm:pt>
    <dgm:pt modelId="{324FF816-A957-4F7C-9161-BF85672F22F7}" type="pres">
      <dgm:prSet presAssocID="{82E210FE-3292-4206-9C3C-8621FC1AA9D0}" presName="hierChild5" presStyleCnt="0"/>
      <dgm:spPr/>
    </dgm:pt>
    <dgm:pt modelId="{487CF6D6-BD3B-48F8-A774-90C195E57E9C}" type="pres">
      <dgm:prSet presAssocID="{1A319B31-F023-40F0-AB89-42C54A717754}" presName="Name37" presStyleLbl="parChTrans1D4" presStyleIdx="6" presStyleCnt="11"/>
      <dgm:spPr/>
    </dgm:pt>
    <dgm:pt modelId="{5937BF9A-0A62-4D37-99D0-EAB739E3753F}" type="pres">
      <dgm:prSet presAssocID="{BEF0A689-67FF-4C86-B8D9-6187C439508F}" presName="hierRoot2" presStyleCnt="0">
        <dgm:presLayoutVars>
          <dgm:hierBranch val="init"/>
        </dgm:presLayoutVars>
      </dgm:prSet>
      <dgm:spPr/>
    </dgm:pt>
    <dgm:pt modelId="{2BB6972C-85DB-4248-B36A-87B3079158D4}" type="pres">
      <dgm:prSet presAssocID="{BEF0A689-67FF-4C86-B8D9-6187C439508F}" presName="rootComposite" presStyleCnt="0"/>
      <dgm:spPr/>
    </dgm:pt>
    <dgm:pt modelId="{1C5FD7C0-6106-48E3-8154-B0BCE5D211D1}" type="pres">
      <dgm:prSet presAssocID="{BEF0A689-67FF-4C86-B8D9-6187C439508F}" presName="rootText" presStyleLbl="node4" presStyleIdx="6" presStyleCnt="11">
        <dgm:presLayoutVars>
          <dgm:chPref val="3"/>
        </dgm:presLayoutVars>
      </dgm:prSet>
      <dgm:spPr/>
    </dgm:pt>
    <dgm:pt modelId="{102FF4B3-701F-4877-B74B-8474E53D6592}" type="pres">
      <dgm:prSet presAssocID="{BEF0A689-67FF-4C86-B8D9-6187C439508F}" presName="rootConnector" presStyleLbl="node4" presStyleIdx="6" presStyleCnt="11"/>
      <dgm:spPr/>
    </dgm:pt>
    <dgm:pt modelId="{0B9DB8BC-C648-424C-B59D-DCDDCF32AAF6}" type="pres">
      <dgm:prSet presAssocID="{BEF0A689-67FF-4C86-B8D9-6187C439508F}" presName="hierChild4" presStyleCnt="0"/>
      <dgm:spPr/>
    </dgm:pt>
    <dgm:pt modelId="{AA5EBAC5-4697-4B0D-AA5B-EF47D9AFF3CA}" type="pres">
      <dgm:prSet presAssocID="{BEF0A689-67FF-4C86-B8D9-6187C439508F}" presName="hierChild5" presStyleCnt="0"/>
      <dgm:spPr/>
    </dgm:pt>
    <dgm:pt modelId="{D04EC37E-C82A-405E-9131-CF08143A2565}" type="pres">
      <dgm:prSet presAssocID="{C3FA9015-EBD6-4C55-B535-89A8DAC7607D}" presName="hierChild5" presStyleCnt="0"/>
      <dgm:spPr/>
    </dgm:pt>
    <dgm:pt modelId="{C024D97F-6B58-4707-BE43-640C9F4C79CE}" type="pres">
      <dgm:prSet presAssocID="{EEC981C9-0A6E-4975-A552-60DC619F6A77}" presName="hierChild5" presStyleCnt="0"/>
      <dgm:spPr/>
    </dgm:pt>
    <dgm:pt modelId="{8F01F20A-1C75-41F0-91CE-732CB811C49B}" type="pres">
      <dgm:prSet presAssocID="{DC367149-BFA6-4567-9187-0F22EA197CA6}" presName="Name37" presStyleLbl="parChTrans1D3" presStyleIdx="2" presStyleCnt="4"/>
      <dgm:spPr/>
    </dgm:pt>
    <dgm:pt modelId="{C8F793FF-9EAE-4DFE-B24B-B091EF472273}" type="pres">
      <dgm:prSet presAssocID="{998D796F-C9EA-41B0-AD1C-488E19BFE248}" presName="hierRoot2" presStyleCnt="0">
        <dgm:presLayoutVars>
          <dgm:hierBranch val="init"/>
        </dgm:presLayoutVars>
      </dgm:prSet>
      <dgm:spPr/>
    </dgm:pt>
    <dgm:pt modelId="{2407E914-9E65-4B52-BDDD-D4BCFDCB9E0B}" type="pres">
      <dgm:prSet presAssocID="{998D796F-C9EA-41B0-AD1C-488E19BFE248}" presName="rootComposite" presStyleCnt="0"/>
      <dgm:spPr/>
    </dgm:pt>
    <dgm:pt modelId="{07571610-39B5-4C94-BAC7-5241A128749D}" type="pres">
      <dgm:prSet presAssocID="{998D796F-C9EA-41B0-AD1C-488E19BFE248}" presName="rootText" presStyleLbl="node3" presStyleIdx="2" presStyleCnt="4">
        <dgm:presLayoutVars>
          <dgm:chPref val="3"/>
        </dgm:presLayoutVars>
      </dgm:prSet>
      <dgm:spPr/>
    </dgm:pt>
    <dgm:pt modelId="{EEB32F9D-E318-4040-AA94-6C34C384B673}" type="pres">
      <dgm:prSet presAssocID="{998D796F-C9EA-41B0-AD1C-488E19BFE248}" presName="rootConnector" presStyleLbl="node3" presStyleIdx="2" presStyleCnt="4"/>
      <dgm:spPr/>
    </dgm:pt>
    <dgm:pt modelId="{FF6C59F6-D197-47FE-B1EC-EE36706AB2E5}" type="pres">
      <dgm:prSet presAssocID="{998D796F-C9EA-41B0-AD1C-488E19BFE248}" presName="hierChild4" presStyleCnt="0"/>
      <dgm:spPr/>
    </dgm:pt>
    <dgm:pt modelId="{C8E85CF3-F14A-48B4-9D64-7351FB57B97D}" type="pres">
      <dgm:prSet presAssocID="{9CBD814A-57EB-46AA-B00F-DF5F7FB6BF4E}" presName="Name37" presStyleLbl="parChTrans1D4" presStyleIdx="7" presStyleCnt="11"/>
      <dgm:spPr/>
    </dgm:pt>
    <dgm:pt modelId="{E3C29FD9-09BB-4F47-B81D-04DA257F6D4E}" type="pres">
      <dgm:prSet presAssocID="{806A20B0-8302-4B7B-B37B-0D6D7303345B}" presName="hierRoot2" presStyleCnt="0">
        <dgm:presLayoutVars>
          <dgm:hierBranch val="init"/>
        </dgm:presLayoutVars>
      </dgm:prSet>
      <dgm:spPr/>
    </dgm:pt>
    <dgm:pt modelId="{B08EFAF7-46D8-4DC0-AA99-4373C53E2E4F}" type="pres">
      <dgm:prSet presAssocID="{806A20B0-8302-4B7B-B37B-0D6D7303345B}" presName="rootComposite" presStyleCnt="0"/>
      <dgm:spPr/>
    </dgm:pt>
    <dgm:pt modelId="{49EEA9E8-6A78-492D-9E79-0998C037A518}" type="pres">
      <dgm:prSet presAssocID="{806A20B0-8302-4B7B-B37B-0D6D7303345B}" presName="rootText" presStyleLbl="node4" presStyleIdx="7" presStyleCnt="11">
        <dgm:presLayoutVars>
          <dgm:chPref val="3"/>
        </dgm:presLayoutVars>
      </dgm:prSet>
      <dgm:spPr/>
    </dgm:pt>
    <dgm:pt modelId="{0FFCB3B8-9E56-4FF8-AB81-DAA2F1021217}" type="pres">
      <dgm:prSet presAssocID="{806A20B0-8302-4B7B-B37B-0D6D7303345B}" presName="rootConnector" presStyleLbl="node4" presStyleIdx="7" presStyleCnt="11"/>
      <dgm:spPr/>
    </dgm:pt>
    <dgm:pt modelId="{F64B065F-D081-4747-A67E-0B853242B8E3}" type="pres">
      <dgm:prSet presAssocID="{806A20B0-8302-4B7B-B37B-0D6D7303345B}" presName="hierChild4" presStyleCnt="0"/>
      <dgm:spPr/>
    </dgm:pt>
    <dgm:pt modelId="{6372626B-7AC3-4247-B316-64B3D7B5C1B0}" type="pres">
      <dgm:prSet presAssocID="{806A20B0-8302-4B7B-B37B-0D6D7303345B}" presName="hierChild5" presStyleCnt="0"/>
      <dgm:spPr/>
    </dgm:pt>
    <dgm:pt modelId="{07270CA3-F737-4758-96B5-DE682832D940}" type="pres">
      <dgm:prSet presAssocID="{E9B295F2-AE06-460F-908B-502936A1EE4E}" presName="Name37" presStyleLbl="parChTrans1D4" presStyleIdx="8" presStyleCnt="11"/>
      <dgm:spPr/>
    </dgm:pt>
    <dgm:pt modelId="{C77A85F2-582F-43AF-9D01-3BA1C5F68A5D}" type="pres">
      <dgm:prSet presAssocID="{39C76340-1428-469F-978E-328D1436EBE9}" presName="hierRoot2" presStyleCnt="0">
        <dgm:presLayoutVars>
          <dgm:hierBranch val="init"/>
        </dgm:presLayoutVars>
      </dgm:prSet>
      <dgm:spPr/>
    </dgm:pt>
    <dgm:pt modelId="{1D2AA33E-3D0E-4EA7-A7DF-DC7E027813DF}" type="pres">
      <dgm:prSet presAssocID="{39C76340-1428-469F-978E-328D1436EBE9}" presName="rootComposite" presStyleCnt="0"/>
      <dgm:spPr/>
    </dgm:pt>
    <dgm:pt modelId="{524885D6-E3EC-4D5F-A963-5937A7502850}" type="pres">
      <dgm:prSet presAssocID="{39C76340-1428-469F-978E-328D1436EBE9}" presName="rootText" presStyleLbl="node4" presStyleIdx="8" presStyleCnt="11">
        <dgm:presLayoutVars>
          <dgm:chPref val="3"/>
        </dgm:presLayoutVars>
      </dgm:prSet>
      <dgm:spPr/>
    </dgm:pt>
    <dgm:pt modelId="{C73A9A47-FD6F-4188-805E-67455AC19DE4}" type="pres">
      <dgm:prSet presAssocID="{39C76340-1428-469F-978E-328D1436EBE9}" presName="rootConnector" presStyleLbl="node4" presStyleIdx="8" presStyleCnt="11"/>
      <dgm:spPr/>
    </dgm:pt>
    <dgm:pt modelId="{6CB7D8A6-CEAA-4340-9463-0DFFDD0B453A}" type="pres">
      <dgm:prSet presAssocID="{39C76340-1428-469F-978E-328D1436EBE9}" presName="hierChild4" presStyleCnt="0"/>
      <dgm:spPr/>
    </dgm:pt>
    <dgm:pt modelId="{311E84BB-C618-471A-B1C5-51E6CB789F9C}" type="pres">
      <dgm:prSet presAssocID="{39C76340-1428-469F-978E-328D1436EBE9}" presName="hierChild5" presStyleCnt="0"/>
      <dgm:spPr/>
    </dgm:pt>
    <dgm:pt modelId="{AC5ED10F-D840-4730-9E7F-D99FC678E2D9}" type="pres">
      <dgm:prSet presAssocID="{EA02A823-654C-4AE4-A477-14A8305427CE}" presName="Name37" presStyleLbl="parChTrans1D4" presStyleIdx="9" presStyleCnt="11"/>
      <dgm:spPr/>
    </dgm:pt>
    <dgm:pt modelId="{7F76F0FC-EE1B-49BB-8EAA-84373230CA0B}" type="pres">
      <dgm:prSet presAssocID="{047E60BC-F2BF-40D9-8257-686A02BA0B3B}" presName="hierRoot2" presStyleCnt="0">
        <dgm:presLayoutVars>
          <dgm:hierBranch val="init"/>
        </dgm:presLayoutVars>
      </dgm:prSet>
      <dgm:spPr/>
    </dgm:pt>
    <dgm:pt modelId="{7976D401-0625-49B7-928A-E81112EF084F}" type="pres">
      <dgm:prSet presAssocID="{047E60BC-F2BF-40D9-8257-686A02BA0B3B}" presName="rootComposite" presStyleCnt="0"/>
      <dgm:spPr/>
    </dgm:pt>
    <dgm:pt modelId="{3C9136F6-B25D-4FC5-B6FB-27309C052AEE}" type="pres">
      <dgm:prSet presAssocID="{047E60BC-F2BF-40D9-8257-686A02BA0B3B}" presName="rootText" presStyleLbl="node4" presStyleIdx="9" presStyleCnt="11">
        <dgm:presLayoutVars>
          <dgm:chPref val="3"/>
        </dgm:presLayoutVars>
      </dgm:prSet>
      <dgm:spPr/>
    </dgm:pt>
    <dgm:pt modelId="{A6B8C6FA-8A0C-4DA9-8AE6-5ED26F65F4E8}" type="pres">
      <dgm:prSet presAssocID="{047E60BC-F2BF-40D9-8257-686A02BA0B3B}" presName="rootConnector" presStyleLbl="node4" presStyleIdx="9" presStyleCnt="11"/>
      <dgm:spPr/>
    </dgm:pt>
    <dgm:pt modelId="{D24BBA4F-3CF9-42E5-B7A4-08A647181581}" type="pres">
      <dgm:prSet presAssocID="{047E60BC-F2BF-40D9-8257-686A02BA0B3B}" presName="hierChild4" presStyleCnt="0"/>
      <dgm:spPr/>
    </dgm:pt>
    <dgm:pt modelId="{7B5F5E1D-CEE4-4C0F-A683-EE5E6630CCD5}" type="pres">
      <dgm:prSet presAssocID="{047E60BC-F2BF-40D9-8257-686A02BA0B3B}" presName="hierChild5" presStyleCnt="0"/>
      <dgm:spPr/>
    </dgm:pt>
    <dgm:pt modelId="{D5EDFC91-F4C2-49F3-BE4F-FB8133D9A2C0}" type="pres">
      <dgm:prSet presAssocID="{998D796F-C9EA-41B0-AD1C-488E19BFE248}" presName="hierChild5" presStyleCnt="0"/>
      <dgm:spPr/>
    </dgm:pt>
    <dgm:pt modelId="{95DF1898-6AE1-4EC6-9D33-C001D47DDB63}" type="pres">
      <dgm:prSet presAssocID="{A2410A0E-D866-4201-A299-25BA5CB70511}" presName="Name37" presStyleLbl="parChTrans1D3" presStyleIdx="3" presStyleCnt="4"/>
      <dgm:spPr/>
    </dgm:pt>
    <dgm:pt modelId="{CD59D546-86F5-4522-926C-65E46E540FD0}" type="pres">
      <dgm:prSet presAssocID="{60F587EF-C890-4584-BA4A-C008BCEAD5F7}" presName="hierRoot2" presStyleCnt="0">
        <dgm:presLayoutVars>
          <dgm:hierBranch val="init"/>
        </dgm:presLayoutVars>
      </dgm:prSet>
      <dgm:spPr/>
    </dgm:pt>
    <dgm:pt modelId="{6882E4A5-9B64-4EDB-8CA5-D3B20F721349}" type="pres">
      <dgm:prSet presAssocID="{60F587EF-C890-4584-BA4A-C008BCEAD5F7}" presName="rootComposite" presStyleCnt="0"/>
      <dgm:spPr/>
    </dgm:pt>
    <dgm:pt modelId="{95B30455-C1F2-4D00-96B8-0F08C5474A42}" type="pres">
      <dgm:prSet presAssocID="{60F587EF-C890-4584-BA4A-C008BCEAD5F7}" presName="rootText" presStyleLbl="node3" presStyleIdx="3" presStyleCnt="4">
        <dgm:presLayoutVars>
          <dgm:chPref val="3"/>
        </dgm:presLayoutVars>
      </dgm:prSet>
      <dgm:spPr/>
    </dgm:pt>
    <dgm:pt modelId="{9C7E7FD9-E43E-41B0-A5B9-633CF0F0FCAA}" type="pres">
      <dgm:prSet presAssocID="{60F587EF-C890-4584-BA4A-C008BCEAD5F7}" presName="rootConnector" presStyleLbl="node3" presStyleIdx="3" presStyleCnt="4"/>
      <dgm:spPr/>
    </dgm:pt>
    <dgm:pt modelId="{F0D163E6-5DAE-48D7-ABEE-86C9DEF4245D}" type="pres">
      <dgm:prSet presAssocID="{60F587EF-C890-4584-BA4A-C008BCEAD5F7}" presName="hierChild4" presStyleCnt="0"/>
      <dgm:spPr/>
    </dgm:pt>
    <dgm:pt modelId="{8403BCB5-CE96-4737-8F44-9611457A2293}" type="pres">
      <dgm:prSet presAssocID="{FFEC69D1-9A0A-4393-8AA6-D6735C6BE263}" presName="Name37" presStyleLbl="parChTrans1D4" presStyleIdx="10" presStyleCnt="11"/>
      <dgm:spPr/>
    </dgm:pt>
    <dgm:pt modelId="{11DEA4E8-859D-40E7-87B2-7103F61CF85C}" type="pres">
      <dgm:prSet presAssocID="{22312A6F-2DD4-4FD5-A0DF-CF38791D87AD}" presName="hierRoot2" presStyleCnt="0">
        <dgm:presLayoutVars>
          <dgm:hierBranch val="init"/>
        </dgm:presLayoutVars>
      </dgm:prSet>
      <dgm:spPr/>
    </dgm:pt>
    <dgm:pt modelId="{5D2076EC-01DD-47EC-93C2-FB0FA8CF7BA5}" type="pres">
      <dgm:prSet presAssocID="{22312A6F-2DD4-4FD5-A0DF-CF38791D87AD}" presName="rootComposite" presStyleCnt="0"/>
      <dgm:spPr/>
    </dgm:pt>
    <dgm:pt modelId="{A3250035-7A8C-4881-82D0-E4269518A2C4}" type="pres">
      <dgm:prSet presAssocID="{22312A6F-2DD4-4FD5-A0DF-CF38791D87AD}" presName="rootText" presStyleLbl="node4" presStyleIdx="10" presStyleCnt="11">
        <dgm:presLayoutVars>
          <dgm:chPref val="3"/>
        </dgm:presLayoutVars>
      </dgm:prSet>
      <dgm:spPr/>
    </dgm:pt>
    <dgm:pt modelId="{D8C38E63-CABA-432B-8AA6-D8FCC3510D99}" type="pres">
      <dgm:prSet presAssocID="{22312A6F-2DD4-4FD5-A0DF-CF38791D87AD}" presName="rootConnector" presStyleLbl="node4" presStyleIdx="10" presStyleCnt="11"/>
      <dgm:spPr/>
    </dgm:pt>
    <dgm:pt modelId="{6EA335BF-A7B5-4FD1-9118-C22C663631B3}" type="pres">
      <dgm:prSet presAssocID="{22312A6F-2DD4-4FD5-A0DF-CF38791D87AD}" presName="hierChild4" presStyleCnt="0"/>
      <dgm:spPr/>
    </dgm:pt>
    <dgm:pt modelId="{A30602DB-8AC4-46CF-BF15-5587BBD1D3CB}" type="pres">
      <dgm:prSet presAssocID="{22312A6F-2DD4-4FD5-A0DF-CF38791D87AD}" presName="hierChild5" presStyleCnt="0"/>
      <dgm:spPr/>
    </dgm:pt>
    <dgm:pt modelId="{820FB021-7A34-4BD4-8AC4-53E648A91E9E}" type="pres">
      <dgm:prSet presAssocID="{60F587EF-C890-4584-BA4A-C008BCEAD5F7}" presName="hierChild5" presStyleCnt="0"/>
      <dgm:spPr/>
    </dgm:pt>
    <dgm:pt modelId="{53B76E4E-0DB8-4A96-A611-292ED59487E2}" type="pres">
      <dgm:prSet presAssocID="{9E70B7DB-18A6-4F43-8BA2-23685B8B52D1}" presName="hierChild5" presStyleCnt="0"/>
      <dgm:spPr/>
    </dgm:pt>
    <dgm:pt modelId="{BFFC7AD4-EADC-4DDA-8A1C-48A2DD663CCD}" type="pres">
      <dgm:prSet presAssocID="{427BAEC5-5C33-4DA1-A011-7390F40947A6}" presName="hierChild3" presStyleCnt="0"/>
      <dgm:spPr/>
    </dgm:pt>
  </dgm:ptLst>
  <dgm:cxnLst>
    <dgm:cxn modelId="{882C9208-7136-487C-A2A5-9785D4484EAC}" type="presOf" srcId="{43DC28E5-95EA-4672-BBC7-A09963C0CE3F}" destId="{7DF52DC8-9D21-4129-AF85-F3EE3B2769DB}" srcOrd="0" destOrd="0" presId="urn:microsoft.com/office/officeart/2005/8/layout/orgChart1"/>
    <dgm:cxn modelId="{5D67EB08-97E7-4FD7-82C2-AEF8AECCAA83}" srcId="{998D796F-C9EA-41B0-AD1C-488E19BFE248}" destId="{39C76340-1428-469F-978E-328D1436EBE9}" srcOrd="1" destOrd="0" parTransId="{E9B295F2-AE06-460F-908B-502936A1EE4E}" sibTransId="{0246AE0E-5881-49C2-AEBA-C541F8F43C66}"/>
    <dgm:cxn modelId="{4E512B0D-AFF7-4E49-9F25-C71B50A5A6A3}" srcId="{998D796F-C9EA-41B0-AD1C-488E19BFE248}" destId="{806A20B0-8302-4B7B-B37B-0D6D7303345B}" srcOrd="0" destOrd="0" parTransId="{9CBD814A-57EB-46AA-B00F-DF5F7FB6BF4E}" sibTransId="{719198E4-3DB9-4B47-BBA9-7BDFABF854D2}"/>
    <dgm:cxn modelId="{ECEC2A10-3D57-43E6-9856-2B38B52833D4}" type="presOf" srcId="{BEF0A689-67FF-4C86-B8D9-6187C439508F}" destId="{102FF4B3-701F-4877-B74B-8474E53D6592}" srcOrd="1" destOrd="0" presId="urn:microsoft.com/office/officeart/2005/8/layout/orgChart1"/>
    <dgm:cxn modelId="{1A011412-3C59-4C72-9A18-5F1C311AE73A}" type="presOf" srcId="{1A319B31-F023-40F0-AB89-42C54A717754}" destId="{487CF6D6-BD3B-48F8-A774-90C195E57E9C}" srcOrd="0" destOrd="0" presId="urn:microsoft.com/office/officeart/2005/8/layout/orgChart1"/>
    <dgm:cxn modelId="{B172C817-761B-4F89-8D83-B7F7CDA13CA3}" type="presOf" srcId="{53D60655-34F5-4058-8AB1-755B65041CCA}" destId="{A6B2CA13-4C2F-450B-BAB2-5CE4938D27C1}" srcOrd="0" destOrd="0" presId="urn:microsoft.com/office/officeart/2005/8/layout/orgChart1"/>
    <dgm:cxn modelId="{9A5F1E1F-8BF8-40A8-A18F-C2592137E0FB}" type="presOf" srcId="{A2410A0E-D866-4201-A299-25BA5CB70511}" destId="{95DF1898-6AE1-4EC6-9D33-C001D47DDB63}" srcOrd="0" destOrd="0" presId="urn:microsoft.com/office/officeart/2005/8/layout/orgChart1"/>
    <dgm:cxn modelId="{2CB34C24-731F-4DFB-B2B2-181288CF4F21}" srcId="{53D60655-34F5-4058-8AB1-755B65041CCA}" destId="{B14DA030-4844-408E-BBCA-4398F3946964}" srcOrd="1" destOrd="0" parTransId="{01CE49A4-4C7E-4FEB-AA50-C520644E52F2}" sibTransId="{D8AF4C95-E050-4C21-8630-509FC5290594}"/>
    <dgm:cxn modelId="{25ADEC2B-E478-4F9B-8958-2B534541EFF3}" type="presOf" srcId="{998D796F-C9EA-41B0-AD1C-488E19BFE248}" destId="{EEB32F9D-E318-4040-AA94-6C34C384B673}" srcOrd="1" destOrd="0" presId="urn:microsoft.com/office/officeart/2005/8/layout/orgChart1"/>
    <dgm:cxn modelId="{47604A2D-EFE9-4F0B-B07E-90819EDDD1FB}" srcId="{EEC981C9-0A6E-4975-A552-60DC619F6A77}" destId="{53D60655-34F5-4058-8AB1-755B65041CCA}" srcOrd="0" destOrd="0" parTransId="{89A0026B-6519-4991-B033-C65A2A620200}" sibTransId="{B29B0FFE-4D4D-4D07-A198-F9C34C601BE5}"/>
    <dgm:cxn modelId="{AB441A32-BC84-4F5A-9318-1A517C37AD65}" type="presOf" srcId="{60B4A56B-D537-4BEA-9E7B-7CCA2DBB6A32}" destId="{6482E355-C86A-47DA-ADE0-C098D440C4C5}" srcOrd="0" destOrd="0" presId="urn:microsoft.com/office/officeart/2005/8/layout/orgChart1"/>
    <dgm:cxn modelId="{2ED6F232-B9AF-41AB-BD61-9D0F7D1E9ECE}" srcId="{53D60655-34F5-4058-8AB1-755B65041CCA}" destId="{D7EE423E-6684-4E6D-9AAD-5D32AF723CCA}" srcOrd="0" destOrd="0" parTransId="{14F5CC66-9B59-41B0-91E5-B95C2BD93B8E}" sibTransId="{ED1C22AB-06DC-4F8A-8B1F-968424B15A26}"/>
    <dgm:cxn modelId="{6894A634-23B4-4878-8BC6-3B26230EAFBE}" type="presOf" srcId="{82E210FE-3292-4206-9C3C-8621FC1AA9D0}" destId="{E817123F-162C-49DD-9652-AD76143FF09D}" srcOrd="1" destOrd="0" presId="urn:microsoft.com/office/officeart/2005/8/layout/orgChart1"/>
    <dgm:cxn modelId="{79B4A838-D6F6-49C8-BC9D-F154DD9B86D0}" type="presOf" srcId="{B14DA030-4844-408E-BBCA-4398F3946964}" destId="{3F74CDC6-ED3F-4448-9B9F-A2CCFF47C33C}" srcOrd="0" destOrd="0" presId="urn:microsoft.com/office/officeart/2005/8/layout/orgChart1"/>
    <dgm:cxn modelId="{BE2ADE39-7914-4F75-88C4-BB225860AF15}" srcId="{6008ECBF-AE6B-446D-9224-A59FF8D79E17}" destId="{B035392B-64D8-4FAF-A030-0EBEE130DDA1}" srcOrd="0" destOrd="0" parTransId="{FF2EDF11-08C8-4D99-AEE4-E46C21CCA033}" sibTransId="{62422275-2E2B-45D4-BAAA-9C6EF449E9C6}"/>
    <dgm:cxn modelId="{762BE739-C94E-4530-A06A-6F6B2A088397}" type="presOf" srcId="{AB5DE186-9F95-474C-91AF-E150B3708599}" destId="{BB77F025-BFB0-420C-A294-1A36A3589A3D}" srcOrd="0" destOrd="0" presId="urn:microsoft.com/office/officeart/2005/8/layout/orgChart1"/>
    <dgm:cxn modelId="{4FFEA83F-7877-481B-A8FC-440C3999122E}" type="presOf" srcId="{FFEC69D1-9A0A-4393-8AA6-D6735C6BE263}" destId="{8403BCB5-CE96-4737-8F44-9611457A2293}" srcOrd="0" destOrd="0" presId="urn:microsoft.com/office/officeart/2005/8/layout/orgChart1"/>
    <dgm:cxn modelId="{02CA0F40-2F16-4474-8D91-DF49E21D0D09}" type="presOf" srcId="{427BAEC5-5C33-4DA1-A011-7390F40947A6}" destId="{900241EE-3DD7-4B80-A603-AFFF6ADA8BF4}" srcOrd="1" destOrd="0" presId="urn:microsoft.com/office/officeart/2005/8/layout/orgChart1"/>
    <dgm:cxn modelId="{2B175D5E-B51E-46C4-8437-6C49595B2C45}" type="presOf" srcId="{B035392B-64D8-4FAF-A030-0EBEE130DDA1}" destId="{C85911D7-548D-497C-B141-41728A1A333D}" srcOrd="0" destOrd="0" presId="urn:microsoft.com/office/officeart/2005/8/layout/orgChart1"/>
    <dgm:cxn modelId="{7EBB2763-122E-4EDF-8206-E2EA895C7A97}" type="presOf" srcId="{806A20B0-8302-4B7B-B37B-0D6D7303345B}" destId="{49EEA9E8-6A78-492D-9E79-0998C037A518}" srcOrd="0" destOrd="0" presId="urn:microsoft.com/office/officeart/2005/8/layout/orgChart1"/>
    <dgm:cxn modelId="{F9337243-9749-4329-A000-FEFAFE5282C3}" type="presOf" srcId="{41D0B901-4161-4326-A186-8173AEE23B75}" destId="{C27AAD4C-FF23-4913-A273-90B4DAC78E31}" srcOrd="0" destOrd="0" presId="urn:microsoft.com/office/officeart/2005/8/layout/orgChart1"/>
    <dgm:cxn modelId="{59058A63-807F-445C-8B4C-9AEDF55CF819}" type="presOf" srcId="{6008ECBF-AE6B-446D-9224-A59FF8D79E17}" destId="{1CFE3B55-A207-4848-8E0B-B08D98C71400}" srcOrd="1" destOrd="0" presId="urn:microsoft.com/office/officeart/2005/8/layout/orgChart1"/>
    <dgm:cxn modelId="{A40E7646-07BC-4882-AAAE-12B38388813D}" srcId="{53D60655-34F5-4058-8AB1-755B65041CCA}" destId="{41D0B901-4161-4326-A186-8173AEE23B75}" srcOrd="2" destOrd="0" parTransId="{14AFBB77-B910-4289-BF83-8F2DCA7DFA1D}" sibTransId="{CD501B0C-A77D-44B9-B0B4-EB1B9D097D17}"/>
    <dgm:cxn modelId="{03848A48-6FF8-4BA0-A581-7572C613A9F9}" srcId="{C3FA9015-EBD6-4C55-B535-89A8DAC7607D}" destId="{BEF0A689-67FF-4C86-B8D9-6187C439508F}" srcOrd="1" destOrd="0" parTransId="{1A319B31-F023-40F0-AB89-42C54A717754}" sibTransId="{45B9C61E-DAC1-45B4-8B25-3753C666F964}"/>
    <dgm:cxn modelId="{8CE6DB49-7043-440E-941D-F8AF63D9B080}" type="presOf" srcId="{EEC981C9-0A6E-4975-A552-60DC619F6A77}" destId="{89A53721-1D91-416F-9BEA-D3F72652C968}" srcOrd="1" destOrd="0" presId="urn:microsoft.com/office/officeart/2005/8/layout/orgChart1"/>
    <dgm:cxn modelId="{5EBDEF4A-947C-437E-91CE-B2CFDF66961F}" type="presOf" srcId="{806A20B0-8302-4B7B-B37B-0D6D7303345B}" destId="{0FFCB3B8-9E56-4FF8-AB81-DAA2F1021217}" srcOrd="1" destOrd="0" presId="urn:microsoft.com/office/officeart/2005/8/layout/orgChart1"/>
    <dgm:cxn modelId="{AA2B1E4B-6ADB-4B35-A5A4-E63D8E1C61AC}" type="presOf" srcId="{53D60655-34F5-4058-8AB1-755B65041CCA}" destId="{CD0BD33F-AFB9-442D-986D-4F24735B2CF0}" srcOrd="1" destOrd="0" presId="urn:microsoft.com/office/officeart/2005/8/layout/orgChart1"/>
    <dgm:cxn modelId="{4BC97C6B-1E4E-4E38-A205-44AC37A5B974}" type="presOf" srcId="{39C76340-1428-469F-978E-328D1436EBE9}" destId="{C73A9A47-FD6F-4188-805E-67455AC19DE4}" srcOrd="1" destOrd="0" presId="urn:microsoft.com/office/officeart/2005/8/layout/orgChart1"/>
    <dgm:cxn modelId="{78B06571-0528-46FE-A63B-04767E07AADD}" type="presOf" srcId="{7CC90826-4F7B-4DBA-8980-17FE40AEE3C2}" destId="{5C1ABCBC-1A6E-451A-B745-852A2B5C3B13}" srcOrd="0" destOrd="0" presId="urn:microsoft.com/office/officeart/2005/8/layout/orgChart1"/>
    <dgm:cxn modelId="{AC945874-81FF-4C99-A2C5-6EF01300DA78}" srcId="{9E70B7DB-18A6-4F43-8BA2-23685B8B52D1}" destId="{EEC981C9-0A6E-4975-A552-60DC619F6A77}" srcOrd="0" destOrd="0" parTransId="{7CC90826-4F7B-4DBA-8980-17FE40AEE3C2}" sibTransId="{2E6C41FB-462F-42CF-A745-A43703C44F7A}"/>
    <dgm:cxn modelId="{39711957-027E-4A36-A576-61EA4F0DE4B1}" type="presOf" srcId="{22312A6F-2DD4-4FD5-A0DF-CF38791D87AD}" destId="{A3250035-7A8C-4881-82D0-E4269518A2C4}" srcOrd="0" destOrd="0" presId="urn:microsoft.com/office/officeart/2005/8/layout/orgChart1"/>
    <dgm:cxn modelId="{1AB9DF78-F4DD-482F-8F49-EED38C88EE19}" type="presOf" srcId="{047E60BC-F2BF-40D9-8257-686A02BA0B3B}" destId="{3C9136F6-B25D-4FC5-B6FB-27309C052AEE}" srcOrd="0" destOrd="0" presId="urn:microsoft.com/office/officeart/2005/8/layout/orgChart1"/>
    <dgm:cxn modelId="{2B65637D-C8DC-44DA-9CED-16CD5F0D2708}" type="presOf" srcId="{D7EE423E-6684-4E6D-9AAD-5D32AF723CCA}" destId="{DEF620E0-E177-4985-8564-476F37BB2FC0}" srcOrd="1" destOrd="0" presId="urn:microsoft.com/office/officeart/2005/8/layout/orgChart1"/>
    <dgm:cxn modelId="{F641B481-618F-4E1D-9442-A23A345C256F}" type="presOf" srcId="{DC367149-BFA6-4567-9187-0F22EA197CA6}" destId="{8F01F20A-1C75-41F0-91CE-732CB811C49B}" srcOrd="0" destOrd="0" presId="urn:microsoft.com/office/officeart/2005/8/layout/orgChart1"/>
    <dgm:cxn modelId="{1A84BB81-C0D8-4ACB-820D-56D4DE704039}" type="presOf" srcId="{047E60BC-F2BF-40D9-8257-686A02BA0B3B}" destId="{A6B8C6FA-8A0C-4DA9-8AE6-5ED26F65F4E8}" srcOrd="1" destOrd="0" presId="urn:microsoft.com/office/officeart/2005/8/layout/orgChart1"/>
    <dgm:cxn modelId="{15023484-0E03-4379-9B89-696570A816B8}" type="presOf" srcId="{61DE29DF-8280-4E57-A6FD-E7550485D6FA}" destId="{9725631F-A971-4D8A-97F1-61CC6AD1D12F}" srcOrd="0" destOrd="0" presId="urn:microsoft.com/office/officeart/2005/8/layout/orgChart1"/>
    <dgm:cxn modelId="{EE993888-6AB9-405F-9126-30CBBC97AB4A}" type="presOf" srcId="{E9B295F2-AE06-460F-908B-502936A1EE4E}" destId="{07270CA3-F737-4758-96B5-DE682832D940}" srcOrd="0" destOrd="0" presId="urn:microsoft.com/office/officeart/2005/8/layout/orgChart1"/>
    <dgm:cxn modelId="{5E230689-1ABA-4895-9CC1-C5038EE89069}" type="presOf" srcId="{22312A6F-2DD4-4FD5-A0DF-CF38791D87AD}" destId="{D8C38E63-CABA-432B-8AA6-D8FCC3510D99}" srcOrd="1" destOrd="0" presId="urn:microsoft.com/office/officeart/2005/8/layout/orgChart1"/>
    <dgm:cxn modelId="{18E93D8C-E295-4EFA-9025-761AC0D50FA4}" srcId="{427BAEC5-5C33-4DA1-A011-7390F40947A6}" destId="{9E70B7DB-18A6-4F43-8BA2-23685B8B52D1}" srcOrd="1" destOrd="0" parTransId="{AB5DE186-9F95-474C-91AF-E150B3708599}" sibTransId="{A8A403D3-E0B3-4736-B05C-DFFD117E6C35}"/>
    <dgm:cxn modelId="{CA3E4594-92B2-4528-A55E-15AAC9177091}" type="presOf" srcId="{B035392B-64D8-4FAF-A030-0EBEE130DDA1}" destId="{E400F23D-BD1B-4D65-9319-83D7C88FA006}" srcOrd="1" destOrd="0" presId="urn:microsoft.com/office/officeart/2005/8/layout/orgChart1"/>
    <dgm:cxn modelId="{D80C4F95-97C8-4D23-A3A2-7F2D0E6CF01B}" type="presOf" srcId="{39C76340-1428-469F-978E-328D1436EBE9}" destId="{524885D6-E3EC-4D5F-A963-5937A7502850}" srcOrd="0" destOrd="0" presId="urn:microsoft.com/office/officeart/2005/8/layout/orgChart1"/>
    <dgm:cxn modelId="{CC885596-0DFD-4B17-9B13-F2C360A7803E}" type="presOf" srcId="{427BAEC5-5C33-4DA1-A011-7390F40947A6}" destId="{A4A5FCF6-1AA1-476C-9314-9A45D3E307CD}" srcOrd="0" destOrd="0" presId="urn:microsoft.com/office/officeart/2005/8/layout/orgChart1"/>
    <dgm:cxn modelId="{75F8D897-7F4B-4CD3-9AC3-531CE8A2A0BC}" type="presOf" srcId="{9E70B7DB-18A6-4F43-8BA2-23685B8B52D1}" destId="{574878FF-8D58-4B37-AB26-8CE198E48405}" srcOrd="0" destOrd="0" presId="urn:microsoft.com/office/officeart/2005/8/layout/orgChart1"/>
    <dgm:cxn modelId="{9E80159E-6433-4CB1-A10F-1791BA9B3D45}" srcId="{9E70B7DB-18A6-4F43-8BA2-23685B8B52D1}" destId="{998D796F-C9EA-41B0-AD1C-488E19BFE248}" srcOrd="1" destOrd="0" parTransId="{DC367149-BFA6-4567-9187-0F22EA197CA6}" sibTransId="{EECA111C-DA39-4371-807F-98DB1EA63574}"/>
    <dgm:cxn modelId="{2B000C9F-3B56-4BFE-A73E-EAB559AEF214}" type="presOf" srcId="{998D796F-C9EA-41B0-AD1C-488E19BFE248}" destId="{07571610-39B5-4C94-BAC7-5241A128749D}" srcOrd="0" destOrd="0" presId="urn:microsoft.com/office/officeart/2005/8/layout/orgChart1"/>
    <dgm:cxn modelId="{F733A9A3-45EF-49F8-ADD6-8EBABDFDFC88}" type="presOf" srcId="{6008ECBF-AE6B-446D-9224-A59FF8D79E17}" destId="{61466563-A4BC-42ED-B171-FD17BF2205B1}" srcOrd="0" destOrd="0" presId="urn:microsoft.com/office/officeart/2005/8/layout/orgChart1"/>
    <dgm:cxn modelId="{1352DFA4-AA9D-4C1F-9401-0ABBCA78D21C}" type="presOf" srcId="{01CE49A4-4C7E-4FEB-AA50-C520644E52F2}" destId="{C71B9775-93E0-46C7-833F-044B6318388B}" srcOrd="0" destOrd="0" presId="urn:microsoft.com/office/officeart/2005/8/layout/orgChart1"/>
    <dgm:cxn modelId="{9AC45DA7-601D-4092-97B2-DA5FAC40D3AE}" srcId="{43DC28E5-95EA-4672-BBC7-A09963C0CE3F}" destId="{427BAEC5-5C33-4DA1-A011-7390F40947A6}" srcOrd="0" destOrd="0" parTransId="{7D585528-45E2-4CF1-925C-E8871396C788}" sibTransId="{0BA1B1A9-0576-4354-833D-2165D9BD7CD5}"/>
    <dgm:cxn modelId="{40C4A4AA-918F-419F-AC6A-2A2078F780D1}" srcId="{427BAEC5-5C33-4DA1-A011-7390F40947A6}" destId="{6008ECBF-AE6B-446D-9224-A59FF8D79E17}" srcOrd="0" destOrd="0" parTransId="{60B4A56B-D537-4BEA-9E7B-7CCA2DBB6A32}" sibTransId="{DCE0A529-B43F-497A-A8D0-7988E3BA8FDB}"/>
    <dgm:cxn modelId="{221079AC-A2A7-48AD-8B17-48DF6F885927}" type="presOf" srcId="{41D0B901-4161-4326-A186-8173AEE23B75}" destId="{295189EE-77AC-4FB4-8970-2172657FC815}" srcOrd="1" destOrd="0" presId="urn:microsoft.com/office/officeart/2005/8/layout/orgChart1"/>
    <dgm:cxn modelId="{775674B4-0530-43DB-80B6-C50A2F30F380}" srcId="{C3FA9015-EBD6-4C55-B535-89A8DAC7607D}" destId="{82E210FE-3292-4206-9C3C-8621FC1AA9D0}" srcOrd="0" destOrd="0" parTransId="{61DE29DF-8280-4E57-A6FD-E7550485D6FA}" sibTransId="{3002D12F-B580-40E3-AAAC-3EE956A483C2}"/>
    <dgm:cxn modelId="{2CAD19BD-FF9A-445C-B308-EEACC8D454E8}" type="presOf" srcId="{FF2EDF11-08C8-4D99-AEE4-E46C21CCA033}" destId="{E7112378-6FEB-48F3-A502-7128BCEE9C6B}" srcOrd="0" destOrd="0" presId="urn:microsoft.com/office/officeart/2005/8/layout/orgChart1"/>
    <dgm:cxn modelId="{5B45FDBD-F9C3-4158-AD51-C8AC882D5AC8}" type="presOf" srcId="{C3FA9015-EBD6-4C55-B535-89A8DAC7607D}" destId="{C6DD5422-B452-4065-8EFC-541AD9A8DB12}" srcOrd="1" destOrd="0" presId="urn:microsoft.com/office/officeart/2005/8/layout/orgChart1"/>
    <dgm:cxn modelId="{21A7C9BE-A917-4136-B05B-48537CCDA0D7}" type="presOf" srcId="{14AFBB77-B910-4289-BF83-8F2DCA7DFA1D}" destId="{833BA4BB-292C-4B7E-A4E9-7E69B3F944FD}" srcOrd="0" destOrd="0" presId="urn:microsoft.com/office/officeart/2005/8/layout/orgChart1"/>
    <dgm:cxn modelId="{985261C1-1B64-460A-9209-1D24E4722773}" type="presOf" srcId="{82E210FE-3292-4206-9C3C-8621FC1AA9D0}" destId="{889565C8-40DE-42B6-B7BA-3A8E7C0E1EDF}" srcOrd="0" destOrd="0" presId="urn:microsoft.com/office/officeart/2005/8/layout/orgChart1"/>
    <dgm:cxn modelId="{FD2E18C6-2632-47C6-88EE-0EF601BA431C}" type="presOf" srcId="{D2BDDEB9-0022-4499-A24A-A10127BB6052}" destId="{8DDDB543-4369-411E-90AE-D7EE358D786F}" srcOrd="0" destOrd="0" presId="urn:microsoft.com/office/officeart/2005/8/layout/orgChart1"/>
    <dgm:cxn modelId="{ECF54CCA-6C4F-4C7F-935B-B777B3DCC643}" type="presOf" srcId="{89A0026B-6519-4991-B033-C65A2A620200}" destId="{FB016556-1D51-4328-9C21-5C850F586A8B}" srcOrd="0" destOrd="0" presId="urn:microsoft.com/office/officeart/2005/8/layout/orgChart1"/>
    <dgm:cxn modelId="{766571CD-DDA9-400F-8EFA-FEF2B3E3FD88}" type="presOf" srcId="{14F5CC66-9B59-41B0-91E5-B95C2BD93B8E}" destId="{98781728-0113-48DC-AF6C-2934BBFDFC54}" srcOrd="0" destOrd="0" presId="urn:microsoft.com/office/officeart/2005/8/layout/orgChart1"/>
    <dgm:cxn modelId="{DD83E7CE-F3FE-4B89-91BA-C56246FF9550}" type="presOf" srcId="{EEC981C9-0A6E-4975-A552-60DC619F6A77}" destId="{0D15A150-1817-409E-885B-B4AAFDD33FF4}" srcOrd="0" destOrd="0" presId="urn:microsoft.com/office/officeart/2005/8/layout/orgChart1"/>
    <dgm:cxn modelId="{5E5850D1-86F8-48E3-AA2B-CD418A0EA085}" srcId="{9E70B7DB-18A6-4F43-8BA2-23685B8B52D1}" destId="{60F587EF-C890-4584-BA4A-C008BCEAD5F7}" srcOrd="2" destOrd="0" parTransId="{A2410A0E-D866-4201-A299-25BA5CB70511}" sibTransId="{6B3AD875-D6A6-4D13-8BBA-683DAD6D6974}"/>
    <dgm:cxn modelId="{B20271D4-C0AE-471B-95C2-17E513C80740}" type="presOf" srcId="{B14DA030-4844-408E-BBCA-4398F3946964}" destId="{49740FFE-99D0-4119-B5B8-7072A12DB27C}" srcOrd="1" destOrd="0" presId="urn:microsoft.com/office/officeart/2005/8/layout/orgChart1"/>
    <dgm:cxn modelId="{125A52D7-15D1-472E-B31A-BA13373D8F26}" type="presOf" srcId="{BEF0A689-67FF-4C86-B8D9-6187C439508F}" destId="{1C5FD7C0-6106-48E3-8154-B0BCE5D211D1}" srcOrd="0" destOrd="0" presId="urn:microsoft.com/office/officeart/2005/8/layout/orgChart1"/>
    <dgm:cxn modelId="{C44486DD-2884-4C47-B365-3D809FC4EC9C}" type="presOf" srcId="{C3FA9015-EBD6-4C55-B535-89A8DAC7607D}" destId="{512CBA9E-EDAD-4F89-974B-E938B0C07A8C}" srcOrd="0" destOrd="0" presId="urn:microsoft.com/office/officeart/2005/8/layout/orgChart1"/>
    <dgm:cxn modelId="{E9E29CDD-DE24-41D2-B256-A0C0E0130E76}" srcId="{60F587EF-C890-4584-BA4A-C008BCEAD5F7}" destId="{22312A6F-2DD4-4FD5-A0DF-CF38791D87AD}" srcOrd="0" destOrd="0" parTransId="{FFEC69D1-9A0A-4393-8AA6-D6735C6BE263}" sibTransId="{FD39C299-3BEF-48CA-9B60-B6304FE1F58A}"/>
    <dgm:cxn modelId="{D29AECE9-140A-440D-B213-65175A7DB41D}" type="presOf" srcId="{D7EE423E-6684-4E6D-9AAD-5D32AF723CCA}" destId="{58A3DF37-9FAB-4624-9E01-B3B2C6BF9B4F}" srcOrd="0" destOrd="0" presId="urn:microsoft.com/office/officeart/2005/8/layout/orgChart1"/>
    <dgm:cxn modelId="{D208D2ED-F8B3-422D-B21B-5CBFAB6C4B0D}" type="presOf" srcId="{EA02A823-654C-4AE4-A477-14A8305427CE}" destId="{AC5ED10F-D840-4730-9E7F-D99FC678E2D9}" srcOrd="0" destOrd="0" presId="urn:microsoft.com/office/officeart/2005/8/layout/orgChart1"/>
    <dgm:cxn modelId="{E3980DF0-9F1E-4547-92B3-3E856891F278}" srcId="{EEC981C9-0A6E-4975-A552-60DC619F6A77}" destId="{C3FA9015-EBD6-4C55-B535-89A8DAC7607D}" srcOrd="1" destOrd="0" parTransId="{D2BDDEB9-0022-4499-A24A-A10127BB6052}" sibTransId="{54F53DC5-E9A9-4B3A-8FA9-AA84D7E30412}"/>
    <dgm:cxn modelId="{173029F2-E52C-4B94-909E-5D7542D306AA}" type="presOf" srcId="{9CBD814A-57EB-46AA-B00F-DF5F7FB6BF4E}" destId="{C8E85CF3-F14A-48B4-9D64-7351FB57B97D}" srcOrd="0" destOrd="0" presId="urn:microsoft.com/office/officeart/2005/8/layout/orgChart1"/>
    <dgm:cxn modelId="{8A96ACF4-94CF-4258-97CE-6F77F3AD5945}" type="presOf" srcId="{60F587EF-C890-4584-BA4A-C008BCEAD5F7}" destId="{9C7E7FD9-E43E-41B0-A5B9-633CF0F0FCAA}" srcOrd="1" destOrd="0" presId="urn:microsoft.com/office/officeart/2005/8/layout/orgChart1"/>
    <dgm:cxn modelId="{A64353F7-3EE1-4646-AA4F-ED89A550945C}" type="presOf" srcId="{60F587EF-C890-4584-BA4A-C008BCEAD5F7}" destId="{95B30455-C1F2-4D00-96B8-0F08C5474A42}" srcOrd="0" destOrd="0" presId="urn:microsoft.com/office/officeart/2005/8/layout/orgChart1"/>
    <dgm:cxn modelId="{24C860FB-B374-4AF6-AB50-42961FD20732}" type="presOf" srcId="{9E70B7DB-18A6-4F43-8BA2-23685B8B52D1}" destId="{AC9D0700-92E4-4C2B-B24E-A818C42E1BBB}" srcOrd="1" destOrd="0" presId="urn:microsoft.com/office/officeart/2005/8/layout/orgChart1"/>
    <dgm:cxn modelId="{A7007EFD-0B3A-476F-8437-DC799E9B0EE2}" srcId="{998D796F-C9EA-41B0-AD1C-488E19BFE248}" destId="{047E60BC-F2BF-40D9-8257-686A02BA0B3B}" srcOrd="2" destOrd="0" parTransId="{EA02A823-654C-4AE4-A477-14A8305427CE}" sibTransId="{6D7956AE-9F95-4277-BE64-3055CEFAAF1F}"/>
    <dgm:cxn modelId="{3B624673-1C56-42A5-8521-9794C10F5FFB}" type="presParOf" srcId="{7DF52DC8-9D21-4129-AF85-F3EE3B2769DB}" destId="{8F59CCFB-FCE2-41C0-814B-85526DDD43DE}" srcOrd="0" destOrd="0" presId="urn:microsoft.com/office/officeart/2005/8/layout/orgChart1"/>
    <dgm:cxn modelId="{93CB1A32-D465-438D-BD3D-11CAB8D6EFBE}" type="presParOf" srcId="{8F59CCFB-FCE2-41C0-814B-85526DDD43DE}" destId="{B4925B4C-9A71-4E45-B1F6-E398B501BB76}" srcOrd="0" destOrd="0" presId="urn:microsoft.com/office/officeart/2005/8/layout/orgChart1"/>
    <dgm:cxn modelId="{A19F1F7F-B8E9-47CB-94B4-FEC786C9D37D}" type="presParOf" srcId="{B4925B4C-9A71-4E45-B1F6-E398B501BB76}" destId="{A4A5FCF6-1AA1-476C-9314-9A45D3E307CD}" srcOrd="0" destOrd="0" presId="urn:microsoft.com/office/officeart/2005/8/layout/orgChart1"/>
    <dgm:cxn modelId="{50CEEB4F-6474-4865-B6FB-82F4DB60AC21}" type="presParOf" srcId="{B4925B4C-9A71-4E45-B1F6-E398B501BB76}" destId="{900241EE-3DD7-4B80-A603-AFFF6ADA8BF4}" srcOrd="1" destOrd="0" presId="urn:microsoft.com/office/officeart/2005/8/layout/orgChart1"/>
    <dgm:cxn modelId="{F519E57C-AEBA-4D47-B2D5-07B61C77456B}" type="presParOf" srcId="{8F59CCFB-FCE2-41C0-814B-85526DDD43DE}" destId="{EDF90FAD-328C-405A-9A38-89158A7965DB}" srcOrd="1" destOrd="0" presId="urn:microsoft.com/office/officeart/2005/8/layout/orgChart1"/>
    <dgm:cxn modelId="{25F5F297-DF10-4179-957F-55EAFC950382}" type="presParOf" srcId="{EDF90FAD-328C-405A-9A38-89158A7965DB}" destId="{6482E355-C86A-47DA-ADE0-C098D440C4C5}" srcOrd="0" destOrd="0" presId="urn:microsoft.com/office/officeart/2005/8/layout/orgChart1"/>
    <dgm:cxn modelId="{ACC0AAEE-F1F5-45DC-B33C-821BF2EE7DCB}" type="presParOf" srcId="{EDF90FAD-328C-405A-9A38-89158A7965DB}" destId="{B95746F5-17A7-4A50-B204-20693CF28AFB}" srcOrd="1" destOrd="0" presId="urn:microsoft.com/office/officeart/2005/8/layout/orgChart1"/>
    <dgm:cxn modelId="{DF733090-7AFF-4D35-BA10-D9BD7A407370}" type="presParOf" srcId="{B95746F5-17A7-4A50-B204-20693CF28AFB}" destId="{23FB95C2-2F61-4BF1-89DC-60590D526F27}" srcOrd="0" destOrd="0" presId="urn:microsoft.com/office/officeart/2005/8/layout/orgChart1"/>
    <dgm:cxn modelId="{F7C1FF8F-3C3F-491B-A002-BD80ED2A5F13}" type="presParOf" srcId="{23FB95C2-2F61-4BF1-89DC-60590D526F27}" destId="{61466563-A4BC-42ED-B171-FD17BF2205B1}" srcOrd="0" destOrd="0" presId="urn:microsoft.com/office/officeart/2005/8/layout/orgChart1"/>
    <dgm:cxn modelId="{3F0AF663-4410-4C31-8CA6-59C47DE7086F}" type="presParOf" srcId="{23FB95C2-2F61-4BF1-89DC-60590D526F27}" destId="{1CFE3B55-A207-4848-8E0B-B08D98C71400}" srcOrd="1" destOrd="0" presId="urn:microsoft.com/office/officeart/2005/8/layout/orgChart1"/>
    <dgm:cxn modelId="{9AE0C415-2811-48D0-881B-5B59BFCB533D}" type="presParOf" srcId="{B95746F5-17A7-4A50-B204-20693CF28AFB}" destId="{25E3CAEB-8807-4CE7-A77F-DADA5BE8FD9D}" srcOrd="1" destOrd="0" presId="urn:microsoft.com/office/officeart/2005/8/layout/orgChart1"/>
    <dgm:cxn modelId="{1D6E58BC-D48D-45B6-BEA0-DBC3EB5534A9}" type="presParOf" srcId="{25E3CAEB-8807-4CE7-A77F-DADA5BE8FD9D}" destId="{E7112378-6FEB-48F3-A502-7128BCEE9C6B}" srcOrd="0" destOrd="0" presId="urn:microsoft.com/office/officeart/2005/8/layout/orgChart1"/>
    <dgm:cxn modelId="{2E94B405-21F1-473B-8339-183FF7D8D4F6}" type="presParOf" srcId="{25E3CAEB-8807-4CE7-A77F-DADA5BE8FD9D}" destId="{8D89A18D-279C-4B92-BBD2-7A8BE961B44F}" srcOrd="1" destOrd="0" presId="urn:microsoft.com/office/officeart/2005/8/layout/orgChart1"/>
    <dgm:cxn modelId="{52E01F54-1F2C-40F0-912B-40070AD9230D}" type="presParOf" srcId="{8D89A18D-279C-4B92-BBD2-7A8BE961B44F}" destId="{B55A1D20-3FED-4131-A6E5-7AE4866FE387}" srcOrd="0" destOrd="0" presId="urn:microsoft.com/office/officeart/2005/8/layout/orgChart1"/>
    <dgm:cxn modelId="{CE04E276-A66E-4FB1-AE69-BCB4EE356DEC}" type="presParOf" srcId="{B55A1D20-3FED-4131-A6E5-7AE4866FE387}" destId="{C85911D7-548D-497C-B141-41728A1A333D}" srcOrd="0" destOrd="0" presId="urn:microsoft.com/office/officeart/2005/8/layout/orgChart1"/>
    <dgm:cxn modelId="{AC15454E-4849-4DF5-9F63-167C72BD308F}" type="presParOf" srcId="{B55A1D20-3FED-4131-A6E5-7AE4866FE387}" destId="{E400F23D-BD1B-4D65-9319-83D7C88FA006}" srcOrd="1" destOrd="0" presId="urn:microsoft.com/office/officeart/2005/8/layout/orgChart1"/>
    <dgm:cxn modelId="{24604118-9ADA-430C-83BF-0E7AC1884D62}" type="presParOf" srcId="{8D89A18D-279C-4B92-BBD2-7A8BE961B44F}" destId="{A5FE4AA1-EAD0-4A69-9D00-D293402609BE}" srcOrd="1" destOrd="0" presId="urn:microsoft.com/office/officeart/2005/8/layout/orgChart1"/>
    <dgm:cxn modelId="{E217E8A5-6FE0-44C4-B35B-36C62E348D88}" type="presParOf" srcId="{8D89A18D-279C-4B92-BBD2-7A8BE961B44F}" destId="{4D37352E-9DE2-4539-8F92-2BA0ECE5E176}" srcOrd="2" destOrd="0" presId="urn:microsoft.com/office/officeart/2005/8/layout/orgChart1"/>
    <dgm:cxn modelId="{99B0F304-96DA-4232-B456-47A127A78054}" type="presParOf" srcId="{B95746F5-17A7-4A50-B204-20693CF28AFB}" destId="{0F1D0466-D571-45FB-9A87-8B36C4A611EA}" srcOrd="2" destOrd="0" presId="urn:microsoft.com/office/officeart/2005/8/layout/orgChart1"/>
    <dgm:cxn modelId="{D2BE139A-557C-4381-8BC3-E35FE302D827}" type="presParOf" srcId="{EDF90FAD-328C-405A-9A38-89158A7965DB}" destId="{BB77F025-BFB0-420C-A294-1A36A3589A3D}" srcOrd="2" destOrd="0" presId="urn:microsoft.com/office/officeart/2005/8/layout/orgChart1"/>
    <dgm:cxn modelId="{99C05C26-53F9-4367-9B31-E6523C13BB21}" type="presParOf" srcId="{EDF90FAD-328C-405A-9A38-89158A7965DB}" destId="{7F9DC431-7A04-427D-86DC-925B890D8AD4}" srcOrd="3" destOrd="0" presId="urn:microsoft.com/office/officeart/2005/8/layout/orgChart1"/>
    <dgm:cxn modelId="{F20097AE-3C3A-4F0B-BD4F-83FE2092C35B}" type="presParOf" srcId="{7F9DC431-7A04-427D-86DC-925B890D8AD4}" destId="{9C4B190A-2A59-4E02-91D1-07EC1C26CDDF}" srcOrd="0" destOrd="0" presId="urn:microsoft.com/office/officeart/2005/8/layout/orgChart1"/>
    <dgm:cxn modelId="{F9375C5F-99ED-47FC-A165-10B66F82AA38}" type="presParOf" srcId="{9C4B190A-2A59-4E02-91D1-07EC1C26CDDF}" destId="{574878FF-8D58-4B37-AB26-8CE198E48405}" srcOrd="0" destOrd="0" presId="urn:microsoft.com/office/officeart/2005/8/layout/orgChart1"/>
    <dgm:cxn modelId="{03E523D3-7160-4F56-AAE4-23D0E34A9EF4}" type="presParOf" srcId="{9C4B190A-2A59-4E02-91D1-07EC1C26CDDF}" destId="{AC9D0700-92E4-4C2B-B24E-A818C42E1BBB}" srcOrd="1" destOrd="0" presId="urn:microsoft.com/office/officeart/2005/8/layout/orgChart1"/>
    <dgm:cxn modelId="{42C1402A-5BEB-41FB-ABCE-F1C6F9C1A66A}" type="presParOf" srcId="{7F9DC431-7A04-427D-86DC-925B890D8AD4}" destId="{72AE4F59-E2D1-44DC-A822-2E2DD94EE64B}" srcOrd="1" destOrd="0" presId="urn:microsoft.com/office/officeart/2005/8/layout/orgChart1"/>
    <dgm:cxn modelId="{5F8F5EEB-473C-45C1-9A41-3D642249FAF6}" type="presParOf" srcId="{72AE4F59-E2D1-44DC-A822-2E2DD94EE64B}" destId="{5C1ABCBC-1A6E-451A-B745-852A2B5C3B13}" srcOrd="0" destOrd="0" presId="urn:microsoft.com/office/officeart/2005/8/layout/orgChart1"/>
    <dgm:cxn modelId="{20A735EC-CE22-45EC-8F15-66FED7B95A67}" type="presParOf" srcId="{72AE4F59-E2D1-44DC-A822-2E2DD94EE64B}" destId="{278F1E51-CC10-4D77-97D2-62B89D464B46}" srcOrd="1" destOrd="0" presId="urn:microsoft.com/office/officeart/2005/8/layout/orgChart1"/>
    <dgm:cxn modelId="{50B032FB-3F99-4429-9684-10EEFB8215BE}" type="presParOf" srcId="{278F1E51-CC10-4D77-97D2-62B89D464B46}" destId="{CFD7D2ED-98CC-4109-939D-F2E951A18B65}" srcOrd="0" destOrd="0" presId="urn:microsoft.com/office/officeart/2005/8/layout/orgChart1"/>
    <dgm:cxn modelId="{C3444D3C-8C45-4E46-A244-6CAD8305B565}" type="presParOf" srcId="{CFD7D2ED-98CC-4109-939D-F2E951A18B65}" destId="{0D15A150-1817-409E-885B-B4AAFDD33FF4}" srcOrd="0" destOrd="0" presId="urn:microsoft.com/office/officeart/2005/8/layout/orgChart1"/>
    <dgm:cxn modelId="{1FB4D9E7-1DE0-46DD-82C6-C886499AE022}" type="presParOf" srcId="{CFD7D2ED-98CC-4109-939D-F2E951A18B65}" destId="{89A53721-1D91-416F-9BEA-D3F72652C968}" srcOrd="1" destOrd="0" presId="urn:microsoft.com/office/officeart/2005/8/layout/orgChart1"/>
    <dgm:cxn modelId="{35B5101F-7B14-429E-B365-3A30B0D1B34D}" type="presParOf" srcId="{278F1E51-CC10-4D77-97D2-62B89D464B46}" destId="{15AD3618-ABBC-4C37-A689-8F125290FED6}" srcOrd="1" destOrd="0" presId="urn:microsoft.com/office/officeart/2005/8/layout/orgChart1"/>
    <dgm:cxn modelId="{EFCCCFA0-57C2-4C65-A2BC-90396362F4CE}" type="presParOf" srcId="{15AD3618-ABBC-4C37-A689-8F125290FED6}" destId="{FB016556-1D51-4328-9C21-5C850F586A8B}" srcOrd="0" destOrd="0" presId="urn:microsoft.com/office/officeart/2005/8/layout/orgChart1"/>
    <dgm:cxn modelId="{9FDD4B77-458A-46CA-9F39-90E10C3A0B97}" type="presParOf" srcId="{15AD3618-ABBC-4C37-A689-8F125290FED6}" destId="{316CC601-15EF-4D27-9369-F8AC83E704A3}" srcOrd="1" destOrd="0" presId="urn:microsoft.com/office/officeart/2005/8/layout/orgChart1"/>
    <dgm:cxn modelId="{A9817821-5F7A-4ACE-BBD5-A3BAF5E962E9}" type="presParOf" srcId="{316CC601-15EF-4D27-9369-F8AC83E704A3}" destId="{83D85F2A-E864-4475-8C81-F39C74490580}" srcOrd="0" destOrd="0" presId="urn:microsoft.com/office/officeart/2005/8/layout/orgChart1"/>
    <dgm:cxn modelId="{2C4C45D5-96A6-4455-92F8-99FCB233C0FF}" type="presParOf" srcId="{83D85F2A-E864-4475-8C81-F39C74490580}" destId="{A6B2CA13-4C2F-450B-BAB2-5CE4938D27C1}" srcOrd="0" destOrd="0" presId="urn:microsoft.com/office/officeart/2005/8/layout/orgChart1"/>
    <dgm:cxn modelId="{52051922-2931-4321-8FA3-0B578312633D}" type="presParOf" srcId="{83D85F2A-E864-4475-8C81-F39C74490580}" destId="{CD0BD33F-AFB9-442D-986D-4F24735B2CF0}" srcOrd="1" destOrd="0" presId="urn:microsoft.com/office/officeart/2005/8/layout/orgChart1"/>
    <dgm:cxn modelId="{E1D5D4C4-5DA9-4FBA-ADEC-4BB634CF2744}" type="presParOf" srcId="{316CC601-15EF-4D27-9369-F8AC83E704A3}" destId="{E806CDD4-7758-4E8C-B305-777FCDA4495A}" srcOrd="1" destOrd="0" presId="urn:microsoft.com/office/officeart/2005/8/layout/orgChart1"/>
    <dgm:cxn modelId="{7923EAF4-2F34-48AF-B91D-61B3C76CFA3A}" type="presParOf" srcId="{E806CDD4-7758-4E8C-B305-777FCDA4495A}" destId="{98781728-0113-48DC-AF6C-2934BBFDFC54}" srcOrd="0" destOrd="0" presId="urn:microsoft.com/office/officeart/2005/8/layout/orgChart1"/>
    <dgm:cxn modelId="{618FAACC-118B-438D-84F0-FF48BB49DFCD}" type="presParOf" srcId="{E806CDD4-7758-4E8C-B305-777FCDA4495A}" destId="{5A324ADC-5150-4D58-B7A9-D8CF5224BE95}" srcOrd="1" destOrd="0" presId="urn:microsoft.com/office/officeart/2005/8/layout/orgChart1"/>
    <dgm:cxn modelId="{CE969757-4251-4F9B-9BF5-9EA42F34789D}" type="presParOf" srcId="{5A324ADC-5150-4D58-B7A9-D8CF5224BE95}" destId="{A94269D0-6820-49D8-A412-EEBFFFEF2839}" srcOrd="0" destOrd="0" presId="urn:microsoft.com/office/officeart/2005/8/layout/orgChart1"/>
    <dgm:cxn modelId="{E5D09E3D-7CE5-4447-BCAB-F70B83FCE8C6}" type="presParOf" srcId="{A94269D0-6820-49D8-A412-EEBFFFEF2839}" destId="{58A3DF37-9FAB-4624-9E01-B3B2C6BF9B4F}" srcOrd="0" destOrd="0" presId="urn:microsoft.com/office/officeart/2005/8/layout/orgChart1"/>
    <dgm:cxn modelId="{A8E72AA4-1734-47F4-966B-C53438D3A1ED}" type="presParOf" srcId="{A94269D0-6820-49D8-A412-EEBFFFEF2839}" destId="{DEF620E0-E177-4985-8564-476F37BB2FC0}" srcOrd="1" destOrd="0" presId="urn:microsoft.com/office/officeart/2005/8/layout/orgChart1"/>
    <dgm:cxn modelId="{CFF0D18B-95DB-45ED-93CF-FA73AF065192}" type="presParOf" srcId="{5A324ADC-5150-4D58-B7A9-D8CF5224BE95}" destId="{3474E548-9763-4C8C-93D9-CAD35603A734}" srcOrd="1" destOrd="0" presId="urn:microsoft.com/office/officeart/2005/8/layout/orgChart1"/>
    <dgm:cxn modelId="{6369DB61-99D6-4715-8416-BDBD7C7B094B}" type="presParOf" srcId="{5A324ADC-5150-4D58-B7A9-D8CF5224BE95}" destId="{5F5FAA49-F56B-41AC-A36B-BF681798DA26}" srcOrd="2" destOrd="0" presId="urn:microsoft.com/office/officeart/2005/8/layout/orgChart1"/>
    <dgm:cxn modelId="{52A22C47-0106-4F09-883A-7632D51CDD8C}" type="presParOf" srcId="{E806CDD4-7758-4E8C-B305-777FCDA4495A}" destId="{C71B9775-93E0-46C7-833F-044B6318388B}" srcOrd="2" destOrd="0" presId="urn:microsoft.com/office/officeart/2005/8/layout/orgChart1"/>
    <dgm:cxn modelId="{28FFF14B-DF62-4185-907E-299350075B1C}" type="presParOf" srcId="{E806CDD4-7758-4E8C-B305-777FCDA4495A}" destId="{DE4E9B33-0707-4B14-AEEB-F1F674D4E555}" srcOrd="3" destOrd="0" presId="urn:microsoft.com/office/officeart/2005/8/layout/orgChart1"/>
    <dgm:cxn modelId="{F0A56D48-1297-4925-822C-2419C579F5C2}" type="presParOf" srcId="{DE4E9B33-0707-4B14-AEEB-F1F674D4E555}" destId="{D6154F8C-0F11-4377-868B-A19628921F02}" srcOrd="0" destOrd="0" presId="urn:microsoft.com/office/officeart/2005/8/layout/orgChart1"/>
    <dgm:cxn modelId="{FF779CE5-11C6-4EF2-BC42-D452E597E3D1}" type="presParOf" srcId="{D6154F8C-0F11-4377-868B-A19628921F02}" destId="{3F74CDC6-ED3F-4448-9B9F-A2CCFF47C33C}" srcOrd="0" destOrd="0" presId="urn:microsoft.com/office/officeart/2005/8/layout/orgChart1"/>
    <dgm:cxn modelId="{74D67BBA-1918-4EC8-A95F-46DE1B623E5F}" type="presParOf" srcId="{D6154F8C-0F11-4377-868B-A19628921F02}" destId="{49740FFE-99D0-4119-B5B8-7072A12DB27C}" srcOrd="1" destOrd="0" presId="urn:microsoft.com/office/officeart/2005/8/layout/orgChart1"/>
    <dgm:cxn modelId="{1D034078-8594-4980-9689-E8496AE75D15}" type="presParOf" srcId="{DE4E9B33-0707-4B14-AEEB-F1F674D4E555}" destId="{2157B09F-DDD9-4196-AB66-2232A626F177}" srcOrd="1" destOrd="0" presId="urn:microsoft.com/office/officeart/2005/8/layout/orgChart1"/>
    <dgm:cxn modelId="{E94757AB-B6FD-4113-8109-E0204F450EE4}" type="presParOf" srcId="{DE4E9B33-0707-4B14-AEEB-F1F674D4E555}" destId="{85901A16-7765-433D-B6F4-A27A48690A2A}" srcOrd="2" destOrd="0" presId="urn:microsoft.com/office/officeart/2005/8/layout/orgChart1"/>
    <dgm:cxn modelId="{A7B85614-6918-4020-B406-C2670DE971BC}" type="presParOf" srcId="{E806CDD4-7758-4E8C-B305-777FCDA4495A}" destId="{833BA4BB-292C-4B7E-A4E9-7E69B3F944FD}" srcOrd="4" destOrd="0" presId="urn:microsoft.com/office/officeart/2005/8/layout/orgChart1"/>
    <dgm:cxn modelId="{AEA1E7E2-75CF-40CF-B453-691D38175C63}" type="presParOf" srcId="{E806CDD4-7758-4E8C-B305-777FCDA4495A}" destId="{90797BE9-F0B6-43A8-8D55-8EEB81AE8370}" srcOrd="5" destOrd="0" presId="urn:microsoft.com/office/officeart/2005/8/layout/orgChart1"/>
    <dgm:cxn modelId="{DECEF860-E9CE-4D69-ABA5-BEA8995F5A54}" type="presParOf" srcId="{90797BE9-F0B6-43A8-8D55-8EEB81AE8370}" destId="{49823012-CCA8-455F-A7B5-C1AB1B9DFF10}" srcOrd="0" destOrd="0" presId="urn:microsoft.com/office/officeart/2005/8/layout/orgChart1"/>
    <dgm:cxn modelId="{F0DE56F0-9792-4E95-BAEA-94C69D8F1B80}" type="presParOf" srcId="{49823012-CCA8-455F-A7B5-C1AB1B9DFF10}" destId="{C27AAD4C-FF23-4913-A273-90B4DAC78E31}" srcOrd="0" destOrd="0" presId="urn:microsoft.com/office/officeart/2005/8/layout/orgChart1"/>
    <dgm:cxn modelId="{FAC2490F-7B52-4823-AE94-DB1FCE51BD0F}" type="presParOf" srcId="{49823012-CCA8-455F-A7B5-C1AB1B9DFF10}" destId="{295189EE-77AC-4FB4-8970-2172657FC815}" srcOrd="1" destOrd="0" presId="urn:microsoft.com/office/officeart/2005/8/layout/orgChart1"/>
    <dgm:cxn modelId="{A4FA038A-C5B5-4CAD-BC2B-389C5B1E45DE}" type="presParOf" srcId="{90797BE9-F0B6-43A8-8D55-8EEB81AE8370}" destId="{09AA9743-EDF0-433D-8A29-63720C1E5D4C}" srcOrd="1" destOrd="0" presId="urn:microsoft.com/office/officeart/2005/8/layout/orgChart1"/>
    <dgm:cxn modelId="{CA34AEE9-3A83-4E0A-A77A-5E61D7CD47DA}" type="presParOf" srcId="{90797BE9-F0B6-43A8-8D55-8EEB81AE8370}" destId="{7ED9C5E3-29C8-41DE-81D3-17B6C58B956D}" srcOrd="2" destOrd="0" presId="urn:microsoft.com/office/officeart/2005/8/layout/orgChart1"/>
    <dgm:cxn modelId="{D280F874-B029-40B1-B3B3-4690192A65BD}" type="presParOf" srcId="{316CC601-15EF-4D27-9369-F8AC83E704A3}" destId="{2460283D-4D4D-455C-AC6E-4E389DE943A0}" srcOrd="2" destOrd="0" presId="urn:microsoft.com/office/officeart/2005/8/layout/orgChart1"/>
    <dgm:cxn modelId="{2D0EC427-A080-4B6B-B19E-D38F42E946CE}" type="presParOf" srcId="{15AD3618-ABBC-4C37-A689-8F125290FED6}" destId="{8DDDB543-4369-411E-90AE-D7EE358D786F}" srcOrd="2" destOrd="0" presId="urn:microsoft.com/office/officeart/2005/8/layout/orgChart1"/>
    <dgm:cxn modelId="{A3CE4C7A-8E1E-4C2D-BB7E-581FE59D2F2E}" type="presParOf" srcId="{15AD3618-ABBC-4C37-A689-8F125290FED6}" destId="{F62E2269-BABE-4AB3-9A05-1B2FF4C45F49}" srcOrd="3" destOrd="0" presId="urn:microsoft.com/office/officeart/2005/8/layout/orgChart1"/>
    <dgm:cxn modelId="{18874551-7548-46B3-A0CD-CBBCC203A651}" type="presParOf" srcId="{F62E2269-BABE-4AB3-9A05-1B2FF4C45F49}" destId="{E1DC5AFB-95A1-4062-978E-6CDE35529A92}" srcOrd="0" destOrd="0" presId="urn:microsoft.com/office/officeart/2005/8/layout/orgChart1"/>
    <dgm:cxn modelId="{E0790ABF-F826-4D8F-9301-3E11CDF21CCF}" type="presParOf" srcId="{E1DC5AFB-95A1-4062-978E-6CDE35529A92}" destId="{512CBA9E-EDAD-4F89-974B-E938B0C07A8C}" srcOrd="0" destOrd="0" presId="urn:microsoft.com/office/officeart/2005/8/layout/orgChart1"/>
    <dgm:cxn modelId="{01574BEE-B14A-4DC4-B4D8-D9C35B44E87B}" type="presParOf" srcId="{E1DC5AFB-95A1-4062-978E-6CDE35529A92}" destId="{C6DD5422-B452-4065-8EFC-541AD9A8DB12}" srcOrd="1" destOrd="0" presId="urn:microsoft.com/office/officeart/2005/8/layout/orgChart1"/>
    <dgm:cxn modelId="{2D5529CF-D6D8-4CE5-924C-290C92A7223B}" type="presParOf" srcId="{F62E2269-BABE-4AB3-9A05-1B2FF4C45F49}" destId="{211BEF86-1060-4CC1-9EA4-0C146BAD1A3C}" srcOrd="1" destOrd="0" presId="urn:microsoft.com/office/officeart/2005/8/layout/orgChart1"/>
    <dgm:cxn modelId="{DAF5DBB8-A2FE-45AF-9E93-3A177E6E3DAF}" type="presParOf" srcId="{211BEF86-1060-4CC1-9EA4-0C146BAD1A3C}" destId="{9725631F-A971-4D8A-97F1-61CC6AD1D12F}" srcOrd="0" destOrd="0" presId="urn:microsoft.com/office/officeart/2005/8/layout/orgChart1"/>
    <dgm:cxn modelId="{18A809A4-581B-4239-86FB-F5F12F6B38B6}" type="presParOf" srcId="{211BEF86-1060-4CC1-9EA4-0C146BAD1A3C}" destId="{469A5AFF-FCAE-47D3-B393-CF2233648FC5}" srcOrd="1" destOrd="0" presId="urn:microsoft.com/office/officeart/2005/8/layout/orgChart1"/>
    <dgm:cxn modelId="{3D97C723-CE37-4B67-A020-293B6FC7D237}" type="presParOf" srcId="{469A5AFF-FCAE-47D3-B393-CF2233648FC5}" destId="{FB868E8B-9055-4D1F-B2FF-31698E4DF5E3}" srcOrd="0" destOrd="0" presId="urn:microsoft.com/office/officeart/2005/8/layout/orgChart1"/>
    <dgm:cxn modelId="{151C7F9E-11E4-468F-8BCB-D3D8375EDA6D}" type="presParOf" srcId="{FB868E8B-9055-4D1F-B2FF-31698E4DF5E3}" destId="{889565C8-40DE-42B6-B7BA-3A8E7C0E1EDF}" srcOrd="0" destOrd="0" presId="urn:microsoft.com/office/officeart/2005/8/layout/orgChart1"/>
    <dgm:cxn modelId="{EDF7CB7D-8200-4463-A636-0D228D760C94}" type="presParOf" srcId="{FB868E8B-9055-4D1F-B2FF-31698E4DF5E3}" destId="{E817123F-162C-49DD-9652-AD76143FF09D}" srcOrd="1" destOrd="0" presId="urn:microsoft.com/office/officeart/2005/8/layout/orgChart1"/>
    <dgm:cxn modelId="{F8CCDB0F-8097-420F-9EF9-64CE2BB79B25}" type="presParOf" srcId="{469A5AFF-FCAE-47D3-B393-CF2233648FC5}" destId="{F89DC6E4-A054-4A04-A185-152C2079909F}" srcOrd="1" destOrd="0" presId="urn:microsoft.com/office/officeart/2005/8/layout/orgChart1"/>
    <dgm:cxn modelId="{FBA9D2E8-0C58-4D71-A8DA-4F9660471817}" type="presParOf" srcId="{469A5AFF-FCAE-47D3-B393-CF2233648FC5}" destId="{324FF816-A957-4F7C-9161-BF85672F22F7}" srcOrd="2" destOrd="0" presId="urn:microsoft.com/office/officeart/2005/8/layout/orgChart1"/>
    <dgm:cxn modelId="{C9F93A46-FD87-424A-BDD3-183CE22159D2}" type="presParOf" srcId="{211BEF86-1060-4CC1-9EA4-0C146BAD1A3C}" destId="{487CF6D6-BD3B-48F8-A774-90C195E57E9C}" srcOrd="2" destOrd="0" presId="urn:microsoft.com/office/officeart/2005/8/layout/orgChart1"/>
    <dgm:cxn modelId="{8F24FCD0-BE1F-4308-A2C7-47B0954098F4}" type="presParOf" srcId="{211BEF86-1060-4CC1-9EA4-0C146BAD1A3C}" destId="{5937BF9A-0A62-4D37-99D0-EAB739E3753F}" srcOrd="3" destOrd="0" presId="urn:microsoft.com/office/officeart/2005/8/layout/orgChart1"/>
    <dgm:cxn modelId="{FBCDBF60-FC18-439C-96CC-21A7DAFCB4B4}" type="presParOf" srcId="{5937BF9A-0A62-4D37-99D0-EAB739E3753F}" destId="{2BB6972C-85DB-4248-B36A-87B3079158D4}" srcOrd="0" destOrd="0" presId="urn:microsoft.com/office/officeart/2005/8/layout/orgChart1"/>
    <dgm:cxn modelId="{B31DE3C3-2A9F-498B-ACF3-4BE272FAFA48}" type="presParOf" srcId="{2BB6972C-85DB-4248-B36A-87B3079158D4}" destId="{1C5FD7C0-6106-48E3-8154-B0BCE5D211D1}" srcOrd="0" destOrd="0" presId="urn:microsoft.com/office/officeart/2005/8/layout/orgChart1"/>
    <dgm:cxn modelId="{EA7A6529-25A9-4DEE-BFBB-2D7732248726}" type="presParOf" srcId="{2BB6972C-85DB-4248-B36A-87B3079158D4}" destId="{102FF4B3-701F-4877-B74B-8474E53D6592}" srcOrd="1" destOrd="0" presId="urn:microsoft.com/office/officeart/2005/8/layout/orgChart1"/>
    <dgm:cxn modelId="{35F03970-8163-4102-86E0-CEA2AE126C04}" type="presParOf" srcId="{5937BF9A-0A62-4D37-99D0-EAB739E3753F}" destId="{0B9DB8BC-C648-424C-B59D-DCDDCF32AAF6}" srcOrd="1" destOrd="0" presId="urn:microsoft.com/office/officeart/2005/8/layout/orgChart1"/>
    <dgm:cxn modelId="{36CFB2C0-A69D-424E-86D7-76BE7735B9F3}" type="presParOf" srcId="{5937BF9A-0A62-4D37-99D0-EAB739E3753F}" destId="{AA5EBAC5-4697-4B0D-AA5B-EF47D9AFF3CA}" srcOrd="2" destOrd="0" presId="urn:microsoft.com/office/officeart/2005/8/layout/orgChart1"/>
    <dgm:cxn modelId="{7E0126F2-5102-486D-8145-6385A7F0519D}" type="presParOf" srcId="{F62E2269-BABE-4AB3-9A05-1B2FF4C45F49}" destId="{D04EC37E-C82A-405E-9131-CF08143A2565}" srcOrd="2" destOrd="0" presId="urn:microsoft.com/office/officeart/2005/8/layout/orgChart1"/>
    <dgm:cxn modelId="{65266DAF-E1E7-4715-8FB0-E7301983380A}" type="presParOf" srcId="{278F1E51-CC10-4D77-97D2-62B89D464B46}" destId="{C024D97F-6B58-4707-BE43-640C9F4C79CE}" srcOrd="2" destOrd="0" presId="urn:microsoft.com/office/officeart/2005/8/layout/orgChart1"/>
    <dgm:cxn modelId="{F1C8C1F2-0E1B-44F0-9A06-81452D37D9FC}" type="presParOf" srcId="{72AE4F59-E2D1-44DC-A822-2E2DD94EE64B}" destId="{8F01F20A-1C75-41F0-91CE-732CB811C49B}" srcOrd="2" destOrd="0" presId="urn:microsoft.com/office/officeart/2005/8/layout/orgChart1"/>
    <dgm:cxn modelId="{4F1FB1A3-0214-4B71-B628-BF91786A1EE4}" type="presParOf" srcId="{72AE4F59-E2D1-44DC-A822-2E2DD94EE64B}" destId="{C8F793FF-9EAE-4DFE-B24B-B091EF472273}" srcOrd="3" destOrd="0" presId="urn:microsoft.com/office/officeart/2005/8/layout/orgChart1"/>
    <dgm:cxn modelId="{10F59FC5-2E69-48C9-8449-23D1FE640E51}" type="presParOf" srcId="{C8F793FF-9EAE-4DFE-B24B-B091EF472273}" destId="{2407E914-9E65-4B52-BDDD-D4BCFDCB9E0B}" srcOrd="0" destOrd="0" presId="urn:microsoft.com/office/officeart/2005/8/layout/orgChart1"/>
    <dgm:cxn modelId="{1C27040F-0FFA-46A9-BD01-F5B085968769}" type="presParOf" srcId="{2407E914-9E65-4B52-BDDD-D4BCFDCB9E0B}" destId="{07571610-39B5-4C94-BAC7-5241A128749D}" srcOrd="0" destOrd="0" presId="urn:microsoft.com/office/officeart/2005/8/layout/orgChart1"/>
    <dgm:cxn modelId="{2262E746-AC4E-41DD-92E3-4BF89C308A20}" type="presParOf" srcId="{2407E914-9E65-4B52-BDDD-D4BCFDCB9E0B}" destId="{EEB32F9D-E318-4040-AA94-6C34C384B673}" srcOrd="1" destOrd="0" presId="urn:microsoft.com/office/officeart/2005/8/layout/orgChart1"/>
    <dgm:cxn modelId="{9FEFBE9C-D999-48F1-A565-3BA115AF5F40}" type="presParOf" srcId="{C8F793FF-9EAE-4DFE-B24B-B091EF472273}" destId="{FF6C59F6-D197-47FE-B1EC-EE36706AB2E5}" srcOrd="1" destOrd="0" presId="urn:microsoft.com/office/officeart/2005/8/layout/orgChart1"/>
    <dgm:cxn modelId="{ACB51240-07CD-4E00-B719-F7B67FE513C8}" type="presParOf" srcId="{FF6C59F6-D197-47FE-B1EC-EE36706AB2E5}" destId="{C8E85CF3-F14A-48B4-9D64-7351FB57B97D}" srcOrd="0" destOrd="0" presId="urn:microsoft.com/office/officeart/2005/8/layout/orgChart1"/>
    <dgm:cxn modelId="{F56A5621-2A07-4AA2-A5D3-224799B53444}" type="presParOf" srcId="{FF6C59F6-D197-47FE-B1EC-EE36706AB2E5}" destId="{E3C29FD9-09BB-4F47-B81D-04DA257F6D4E}" srcOrd="1" destOrd="0" presId="urn:microsoft.com/office/officeart/2005/8/layout/orgChart1"/>
    <dgm:cxn modelId="{DE4C4458-CF2E-465A-B77E-0B0D41165CEB}" type="presParOf" srcId="{E3C29FD9-09BB-4F47-B81D-04DA257F6D4E}" destId="{B08EFAF7-46D8-4DC0-AA99-4373C53E2E4F}" srcOrd="0" destOrd="0" presId="urn:microsoft.com/office/officeart/2005/8/layout/orgChart1"/>
    <dgm:cxn modelId="{2C448E51-76CD-4929-9EB3-E2AE9673C5D8}" type="presParOf" srcId="{B08EFAF7-46D8-4DC0-AA99-4373C53E2E4F}" destId="{49EEA9E8-6A78-492D-9E79-0998C037A518}" srcOrd="0" destOrd="0" presId="urn:microsoft.com/office/officeart/2005/8/layout/orgChart1"/>
    <dgm:cxn modelId="{822F65CF-5D5C-4F31-AD7A-F9E598A94B9F}" type="presParOf" srcId="{B08EFAF7-46D8-4DC0-AA99-4373C53E2E4F}" destId="{0FFCB3B8-9E56-4FF8-AB81-DAA2F1021217}" srcOrd="1" destOrd="0" presId="urn:microsoft.com/office/officeart/2005/8/layout/orgChart1"/>
    <dgm:cxn modelId="{048CBEDC-AF6C-46B7-99A0-C33FDD1062AF}" type="presParOf" srcId="{E3C29FD9-09BB-4F47-B81D-04DA257F6D4E}" destId="{F64B065F-D081-4747-A67E-0B853242B8E3}" srcOrd="1" destOrd="0" presId="urn:microsoft.com/office/officeart/2005/8/layout/orgChart1"/>
    <dgm:cxn modelId="{FDDF5299-41E2-4E3E-9FE8-C446BE07E133}" type="presParOf" srcId="{E3C29FD9-09BB-4F47-B81D-04DA257F6D4E}" destId="{6372626B-7AC3-4247-B316-64B3D7B5C1B0}" srcOrd="2" destOrd="0" presId="urn:microsoft.com/office/officeart/2005/8/layout/orgChart1"/>
    <dgm:cxn modelId="{BE0C7B94-C62C-446E-8A7D-307DECC08486}" type="presParOf" srcId="{FF6C59F6-D197-47FE-B1EC-EE36706AB2E5}" destId="{07270CA3-F737-4758-96B5-DE682832D940}" srcOrd="2" destOrd="0" presId="urn:microsoft.com/office/officeart/2005/8/layout/orgChart1"/>
    <dgm:cxn modelId="{5055FB2F-445B-4D12-BE47-E26E2770F593}" type="presParOf" srcId="{FF6C59F6-D197-47FE-B1EC-EE36706AB2E5}" destId="{C77A85F2-582F-43AF-9D01-3BA1C5F68A5D}" srcOrd="3" destOrd="0" presId="urn:microsoft.com/office/officeart/2005/8/layout/orgChart1"/>
    <dgm:cxn modelId="{ABD5F102-6372-4055-B61F-6EA3CCB95EB5}" type="presParOf" srcId="{C77A85F2-582F-43AF-9D01-3BA1C5F68A5D}" destId="{1D2AA33E-3D0E-4EA7-A7DF-DC7E027813DF}" srcOrd="0" destOrd="0" presId="urn:microsoft.com/office/officeart/2005/8/layout/orgChart1"/>
    <dgm:cxn modelId="{A4B61EE8-4CCF-4A9E-A9D1-D49733385FE3}" type="presParOf" srcId="{1D2AA33E-3D0E-4EA7-A7DF-DC7E027813DF}" destId="{524885D6-E3EC-4D5F-A963-5937A7502850}" srcOrd="0" destOrd="0" presId="urn:microsoft.com/office/officeart/2005/8/layout/orgChart1"/>
    <dgm:cxn modelId="{29918552-5C16-460B-89AE-0E887CEE6254}" type="presParOf" srcId="{1D2AA33E-3D0E-4EA7-A7DF-DC7E027813DF}" destId="{C73A9A47-FD6F-4188-805E-67455AC19DE4}" srcOrd="1" destOrd="0" presId="urn:microsoft.com/office/officeart/2005/8/layout/orgChart1"/>
    <dgm:cxn modelId="{457EA911-32B0-4BCB-9395-0D84292C7DD0}" type="presParOf" srcId="{C77A85F2-582F-43AF-9D01-3BA1C5F68A5D}" destId="{6CB7D8A6-CEAA-4340-9463-0DFFDD0B453A}" srcOrd="1" destOrd="0" presId="urn:microsoft.com/office/officeart/2005/8/layout/orgChart1"/>
    <dgm:cxn modelId="{BE588B36-7CBD-4D52-824F-91D9C23FAFDD}" type="presParOf" srcId="{C77A85F2-582F-43AF-9D01-3BA1C5F68A5D}" destId="{311E84BB-C618-471A-B1C5-51E6CB789F9C}" srcOrd="2" destOrd="0" presId="urn:microsoft.com/office/officeart/2005/8/layout/orgChart1"/>
    <dgm:cxn modelId="{E81DF667-2818-41E2-BF3D-6A12863324A2}" type="presParOf" srcId="{FF6C59F6-D197-47FE-B1EC-EE36706AB2E5}" destId="{AC5ED10F-D840-4730-9E7F-D99FC678E2D9}" srcOrd="4" destOrd="0" presId="urn:microsoft.com/office/officeart/2005/8/layout/orgChart1"/>
    <dgm:cxn modelId="{3AA4FE06-158D-4315-B378-00B5054B0C39}" type="presParOf" srcId="{FF6C59F6-D197-47FE-B1EC-EE36706AB2E5}" destId="{7F76F0FC-EE1B-49BB-8EAA-84373230CA0B}" srcOrd="5" destOrd="0" presId="urn:microsoft.com/office/officeart/2005/8/layout/orgChart1"/>
    <dgm:cxn modelId="{0DD02747-B7B8-4EE1-B115-CE91F370BFA3}" type="presParOf" srcId="{7F76F0FC-EE1B-49BB-8EAA-84373230CA0B}" destId="{7976D401-0625-49B7-928A-E81112EF084F}" srcOrd="0" destOrd="0" presId="urn:microsoft.com/office/officeart/2005/8/layout/orgChart1"/>
    <dgm:cxn modelId="{4540ED03-719C-4A7C-A764-260FFED8019D}" type="presParOf" srcId="{7976D401-0625-49B7-928A-E81112EF084F}" destId="{3C9136F6-B25D-4FC5-B6FB-27309C052AEE}" srcOrd="0" destOrd="0" presId="urn:microsoft.com/office/officeart/2005/8/layout/orgChart1"/>
    <dgm:cxn modelId="{DFBE1958-E06A-414F-B0E4-D8398384094A}" type="presParOf" srcId="{7976D401-0625-49B7-928A-E81112EF084F}" destId="{A6B8C6FA-8A0C-4DA9-8AE6-5ED26F65F4E8}" srcOrd="1" destOrd="0" presId="urn:microsoft.com/office/officeart/2005/8/layout/orgChart1"/>
    <dgm:cxn modelId="{1BD76358-536A-47C9-AF67-D901112103C0}" type="presParOf" srcId="{7F76F0FC-EE1B-49BB-8EAA-84373230CA0B}" destId="{D24BBA4F-3CF9-42E5-B7A4-08A647181581}" srcOrd="1" destOrd="0" presId="urn:microsoft.com/office/officeart/2005/8/layout/orgChart1"/>
    <dgm:cxn modelId="{E50EA9B4-96A7-4D44-98B5-7743821F7669}" type="presParOf" srcId="{7F76F0FC-EE1B-49BB-8EAA-84373230CA0B}" destId="{7B5F5E1D-CEE4-4C0F-A683-EE5E6630CCD5}" srcOrd="2" destOrd="0" presId="urn:microsoft.com/office/officeart/2005/8/layout/orgChart1"/>
    <dgm:cxn modelId="{16521B01-AD39-425B-90D4-22CD7E42A4C0}" type="presParOf" srcId="{C8F793FF-9EAE-4DFE-B24B-B091EF472273}" destId="{D5EDFC91-F4C2-49F3-BE4F-FB8133D9A2C0}" srcOrd="2" destOrd="0" presId="urn:microsoft.com/office/officeart/2005/8/layout/orgChart1"/>
    <dgm:cxn modelId="{08888AF6-DF60-4D51-8C53-DDB6E4E3CCD5}" type="presParOf" srcId="{72AE4F59-E2D1-44DC-A822-2E2DD94EE64B}" destId="{95DF1898-6AE1-4EC6-9D33-C001D47DDB63}" srcOrd="4" destOrd="0" presId="urn:microsoft.com/office/officeart/2005/8/layout/orgChart1"/>
    <dgm:cxn modelId="{58E6C96B-52AB-421F-97AA-524895386AA1}" type="presParOf" srcId="{72AE4F59-E2D1-44DC-A822-2E2DD94EE64B}" destId="{CD59D546-86F5-4522-926C-65E46E540FD0}" srcOrd="5" destOrd="0" presId="urn:microsoft.com/office/officeart/2005/8/layout/orgChart1"/>
    <dgm:cxn modelId="{431ADC13-3B66-403E-990E-33690527190A}" type="presParOf" srcId="{CD59D546-86F5-4522-926C-65E46E540FD0}" destId="{6882E4A5-9B64-4EDB-8CA5-D3B20F721349}" srcOrd="0" destOrd="0" presId="urn:microsoft.com/office/officeart/2005/8/layout/orgChart1"/>
    <dgm:cxn modelId="{9C25A558-F86C-4E54-9112-42B36BA2437A}" type="presParOf" srcId="{6882E4A5-9B64-4EDB-8CA5-D3B20F721349}" destId="{95B30455-C1F2-4D00-96B8-0F08C5474A42}" srcOrd="0" destOrd="0" presId="urn:microsoft.com/office/officeart/2005/8/layout/orgChart1"/>
    <dgm:cxn modelId="{426614D6-BA8E-4DD5-A440-BD08A96FC8E4}" type="presParOf" srcId="{6882E4A5-9B64-4EDB-8CA5-D3B20F721349}" destId="{9C7E7FD9-E43E-41B0-A5B9-633CF0F0FCAA}" srcOrd="1" destOrd="0" presId="urn:microsoft.com/office/officeart/2005/8/layout/orgChart1"/>
    <dgm:cxn modelId="{4355E83E-EE4A-42A6-BF57-F0E352743CB7}" type="presParOf" srcId="{CD59D546-86F5-4522-926C-65E46E540FD0}" destId="{F0D163E6-5DAE-48D7-ABEE-86C9DEF4245D}" srcOrd="1" destOrd="0" presId="urn:microsoft.com/office/officeart/2005/8/layout/orgChart1"/>
    <dgm:cxn modelId="{E9AB8CD6-A831-4D93-B65F-702BA9097AB5}" type="presParOf" srcId="{F0D163E6-5DAE-48D7-ABEE-86C9DEF4245D}" destId="{8403BCB5-CE96-4737-8F44-9611457A2293}" srcOrd="0" destOrd="0" presId="urn:microsoft.com/office/officeart/2005/8/layout/orgChart1"/>
    <dgm:cxn modelId="{82BCE056-3D60-40EB-8632-81EBB8ECBB3E}" type="presParOf" srcId="{F0D163E6-5DAE-48D7-ABEE-86C9DEF4245D}" destId="{11DEA4E8-859D-40E7-87B2-7103F61CF85C}" srcOrd="1" destOrd="0" presId="urn:microsoft.com/office/officeart/2005/8/layout/orgChart1"/>
    <dgm:cxn modelId="{5C390D9B-0094-491C-BFBD-60A2C758F68A}" type="presParOf" srcId="{11DEA4E8-859D-40E7-87B2-7103F61CF85C}" destId="{5D2076EC-01DD-47EC-93C2-FB0FA8CF7BA5}" srcOrd="0" destOrd="0" presId="urn:microsoft.com/office/officeart/2005/8/layout/orgChart1"/>
    <dgm:cxn modelId="{9F61F728-709C-4137-BEE1-520F625C5CF0}" type="presParOf" srcId="{5D2076EC-01DD-47EC-93C2-FB0FA8CF7BA5}" destId="{A3250035-7A8C-4881-82D0-E4269518A2C4}" srcOrd="0" destOrd="0" presId="urn:microsoft.com/office/officeart/2005/8/layout/orgChart1"/>
    <dgm:cxn modelId="{66D8476E-3C8E-451A-82E6-845F2EC32EA1}" type="presParOf" srcId="{5D2076EC-01DD-47EC-93C2-FB0FA8CF7BA5}" destId="{D8C38E63-CABA-432B-8AA6-D8FCC3510D99}" srcOrd="1" destOrd="0" presId="urn:microsoft.com/office/officeart/2005/8/layout/orgChart1"/>
    <dgm:cxn modelId="{60ACBECA-9B9F-4E17-BB46-1A6DBDF6E748}" type="presParOf" srcId="{11DEA4E8-859D-40E7-87B2-7103F61CF85C}" destId="{6EA335BF-A7B5-4FD1-9118-C22C663631B3}" srcOrd="1" destOrd="0" presId="urn:microsoft.com/office/officeart/2005/8/layout/orgChart1"/>
    <dgm:cxn modelId="{4C92561E-DD65-493A-B68F-43AFCAA6CF09}" type="presParOf" srcId="{11DEA4E8-859D-40E7-87B2-7103F61CF85C}" destId="{A30602DB-8AC4-46CF-BF15-5587BBD1D3CB}" srcOrd="2" destOrd="0" presId="urn:microsoft.com/office/officeart/2005/8/layout/orgChart1"/>
    <dgm:cxn modelId="{4C94610B-E546-473C-BC98-4745D773D8EF}" type="presParOf" srcId="{CD59D546-86F5-4522-926C-65E46E540FD0}" destId="{820FB021-7A34-4BD4-8AC4-53E648A91E9E}" srcOrd="2" destOrd="0" presId="urn:microsoft.com/office/officeart/2005/8/layout/orgChart1"/>
    <dgm:cxn modelId="{125144ED-EEC5-4E62-BA41-16DE558A5DD5}" type="presParOf" srcId="{7F9DC431-7A04-427D-86DC-925B890D8AD4}" destId="{53B76E4E-0DB8-4A96-A611-292ED59487E2}" srcOrd="2" destOrd="0" presId="urn:microsoft.com/office/officeart/2005/8/layout/orgChart1"/>
    <dgm:cxn modelId="{164C7E98-35F8-4726-A538-90C13696071E}" type="presParOf" srcId="{8F59CCFB-FCE2-41C0-814B-85526DDD43DE}" destId="{BFFC7AD4-EADC-4DDA-8A1C-48A2DD663CCD}" srcOrd="2" destOrd="0" presId="urn:microsoft.com/office/officeart/2005/8/layout/orgChart1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E2113C-129F-4C69-B60F-071E3F74518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5A2B227-0EEE-48B4-9921-4A897AE7C807}">
      <dgm:prSet phldrT="[Text]"/>
      <dgm:spPr>
        <a:solidFill>
          <a:schemeClr val="accent3"/>
        </a:solidFill>
      </dgm:spPr>
      <dgm:t>
        <a:bodyPr/>
        <a:lstStyle/>
        <a:p>
          <a:r>
            <a:rPr lang="en-CA" dirty="0"/>
            <a:t>Satellite &amp; Ground Data</a:t>
          </a:r>
        </a:p>
      </dgm:t>
    </dgm:pt>
    <dgm:pt modelId="{1D4D9D0A-D6C9-4FAB-A1C4-0838DC9EC647}" type="parTrans" cxnId="{6EBB196C-60B1-4ED8-A5C2-0725185B2FD6}">
      <dgm:prSet/>
      <dgm:spPr/>
      <dgm:t>
        <a:bodyPr/>
        <a:lstStyle/>
        <a:p>
          <a:endParaRPr lang="en-CA"/>
        </a:p>
      </dgm:t>
    </dgm:pt>
    <dgm:pt modelId="{76FE084B-5BB7-4BCE-ACA5-5DE409074C86}" type="sibTrans" cxnId="{6EBB196C-60B1-4ED8-A5C2-0725185B2FD6}">
      <dgm:prSet/>
      <dgm:spPr/>
      <dgm:t>
        <a:bodyPr/>
        <a:lstStyle/>
        <a:p>
          <a:endParaRPr lang="en-CA"/>
        </a:p>
      </dgm:t>
    </dgm:pt>
    <dgm:pt modelId="{FBDE72B5-74FF-4A7D-8429-24108E145089}">
      <dgm:prSet phldrT="[Text]"/>
      <dgm:spPr>
        <a:solidFill>
          <a:schemeClr val="accent4"/>
        </a:solidFill>
      </dgm:spPr>
      <dgm:t>
        <a:bodyPr/>
        <a:lstStyle/>
        <a:p>
          <a:r>
            <a:rPr lang="en-CA" dirty="0"/>
            <a:t>Bloomer Early Warning System</a:t>
          </a:r>
        </a:p>
      </dgm:t>
    </dgm:pt>
    <dgm:pt modelId="{4A29C698-768E-4FED-AF38-BACAA9B9F079}" type="parTrans" cxnId="{FFB6693C-A286-4E5A-9AE9-24D5E9D53BF5}">
      <dgm:prSet/>
      <dgm:spPr/>
      <dgm:t>
        <a:bodyPr/>
        <a:lstStyle/>
        <a:p>
          <a:endParaRPr lang="en-CA"/>
        </a:p>
      </dgm:t>
    </dgm:pt>
    <dgm:pt modelId="{1D2AD091-3374-49BB-B45F-278FDBDE5FAF}" type="sibTrans" cxnId="{FFB6693C-A286-4E5A-9AE9-24D5E9D53BF5}">
      <dgm:prSet/>
      <dgm:spPr/>
      <dgm:t>
        <a:bodyPr/>
        <a:lstStyle/>
        <a:p>
          <a:endParaRPr lang="en-CA"/>
        </a:p>
      </dgm:t>
    </dgm:pt>
    <dgm:pt modelId="{0F3EC830-08E8-47CA-B2C3-12C0A535713C}">
      <dgm:prSet phldrT="[Text]"/>
      <dgm:spPr/>
      <dgm:t>
        <a:bodyPr/>
        <a:lstStyle/>
        <a:p>
          <a:r>
            <a:rPr lang="en-CA" dirty="0"/>
            <a:t>Public &amp; Subscription Web Service</a:t>
          </a:r>
        </a:p>
      </dgm:t>
    </dgm:pt>
    <dgm:pt modelId="{899A697B-9ECA-4DF0-9B23-1EAEBA4CA5D6}" type="parTrans" cxnId="{6541C989-3856-4A61-90C5-5B54AE9E1020}">
      <dgm:prSet/>
      <dgm:spPr/>
      <dgm:t>
        <a:bodyPr/>
        <a:lstStyle/>
        <a:p>
          <a:endParaRPr lang="en-CA"/>
        </a:p>
      </dgm:t>
    </dgm:pt>
    <dgm:pt modelId="{73B535B7-37B1-427A-AF67-C652F9CA813C}" type="sibTrans" cxnId="{6541C989-3856-4A61-90C5-5B54AE9E1020}">
      <dgm:prSet/>
      <dgm:spPr/>
      <dgm:t>
        <a:bodyPr/>
        <a:lstStyle/>
        <a:p>
          <a:endParaRPr lang="en-CA"/>
        </a:p>
      </dgm:t>
    </dgm:pt>
    <dgm:pt modelId="{3F729465-C7C9-4DFB-9D19-A9966831B139}" type="pres">
      <dgm:prSet presAssocID="{9EE2113C-129F-4C69-B60F-071E3F745182}" presName="linearFlow" presStyleCnt="0">
        <dgm:presLayoutVars>
          <dgm:resizeHandles val="exact"/>
        </dgm:presLayoutVars>
      </dgm:prSet>
      <dgm:spPr/>
    </dgm:pt>
    <dgm:pt modelId="{1A1E808E-1D85-4CEC-8AAA-68A85894AE5F}" type="pres">
      <dgm:prSet presAssocID="{45A2B227-0EEE-48B4-9921-4A897AE7C807}" presName="node" presStyleLbl="node1" presStyleIdx="0" presStyleCnt="3">
        <dgm:presLayoutVars>
          <dgm:bulletEnabled val="1"/>
        </dgm:presLayoutVars>
      </dgm:prSet>
      <dgm:spPr/>
    </dgm:pt>
    <dgm:pt modelId="{5A636EE6-CFBB-4EF2-9E1D-DA342E56DDF6}" type="pres">
      <dgm:prSet presAssocID="{76FE084B-5BB7-4BCE-ACA5-5DE409074C86}" presName="sibTrans" presStyleLbl="sibTrans2D1" presStyleIdx="0" presStyleCnt="2"/>
      <dgm:spPr/>
    </dgm:pt>
    <dgm:pt modelId="{6BED7CCF-01F7-4E9A-8C11-4B73FAD14F4C}" type="pres">
      <dgm:prSet presAssocID="{76FE084B-5BB7-4BCE-ACA5-5DE409074C86}" presName="connectorText" presStyleLbl="sibTrans2D1" presStyleIdx="0" presStyleCnt="2"/>
      <dgm:spPr/>
    </dgm:pt>
    <dgm:pt modelId="{727D97F8-A5C5-4FB6-9E0F-A94D0EFFA541}" type="pres">
      <dgm:prSet presAssocID="{FBDE72B5-74FF-4A7D-8429-24108E145089}" presName="node" presStyleLbl="node1" presStyleIdx="1" presStyleCnt="3">
        <dgm:presLayoutVars>
          <dgm:bulletEnabled val="1"/>
        </dgm:presLayoutVars>
      </dgm:prSet>
      <dgm:spPr/>
    </dgm:pt>
    <dgm:pt modelId="{1E360D5A-5F9A-4D28-A64C-265F1A550A9B}" type="pres">
      <dgm:prSet presAssocID="{1D2AD091-3374-49BB-B45F-278FDBDE5FAF}" presName="sibTrans" presStyleLbl="sibTrans2D1" presStyleIdx="1" presStyleCnt="2"/>
      <dgm:spPr/>
    </dgm:pt>
    <dgm:pt modelId="{3C681594-7B1A-4260-9BAD-CEEA1095ABBC}" type="pres">
      <dgm:prSet presAssocID="{1D2AD091-3374-49BB-B45F-278FDBDE5FAF}" presName="connectorText" presStyleLbl="sibTrans2D1" presStyleIdx="1" presStyleCnt="2"/>
      <dgm:spPr/>
    </dgm:pt>
    <dgm:pt modelId="{5E854A2B-D372-4C5B-8EF7-DCA927FB07C9}" type="pres">
      <dgm:prSet presAssocID="{0F3EC830-08E8-47CA-B2C3-12C0A535713C}" presName="node" presStyleLbl="node1" presStyleIdx="2" presStyleCnt="3">
        <dgm:presLayoutVars>
          <dgm:bulletEnabled val="1"/>
        </dgm:presLayoutVars>
      </dgm:prSet>
      <dgm:spPr/>
    </dgm:pt>
  </dgm:ptLst>
  <dgm:cxnLst>
    <dgm:cxn modelId="{A0C39C09-E868-4E51-9AE9-32BBE674F30D}" type="presOf" srcId="{9EE2113C-129F-4C69-B60F-071E3F745182}" destId="{3F729465-C7C9-4DFB-9D19-A9966831B139}" srcOrd="0" destOrd="0" presId="urn:microsoft.com/office/officeart/2005/8/layout/process2"/>
    <dgm:cxn modelId="{77FD6B11-032D-42E0-8221-14E4F0D2F0F8}" type="presOf" srcId="{1D2AD091-3374-49BB-B45F-278FDBDE5FAF}" destId="{1E360D5A-5F9A-4D28-A64C-265F1A550A9B}" srcOrd="0" destOrd="0" presId="urn:microsoft.com/office/officeart/2005/8/layout/process2"/>
    <dgm:cxn modelId="{FFB6693C-A286-4E5A-9AE9-24D5E9D53BF5}" srcId="{9EE2113C-129F-4C69-B60F-071E3F745182}" destId="{FBDE72B5-74FF-4A7D-8429-24108E145089}" srcOrd="1" destOrd="0" parTransId="{4A29C698-768E-4FED-AF38-BACAA9B9F079}" sibTransId="{1D2AD091-3374-49BB-B45F-278FDBDE5FAF}"/>
    <dgm:cxn modelId="{4A57AB65-4CCB-4337-A6D7-8F41F4AD2111}" type="presOf" srcId="{76FE084B-5BB7-4BCE-ACA5-5DE409074C86}" destId="{6BED7CCF-01F7-4E9A-8C11-4B73FAD14F4C}" srcOrd="1" destOrd="0" presId="urn:microsoft.com/office/officeart/2005/8/layout/process2"/>
    <dgm:cxn modelId="{A97C1D4A-258B-4F68-A8EF-124F3C02D2A8}" type="presOf" srcId="{0F3EC830-08E8-47CA-B2C3-12C0A535713C}" destId="{5E854A2B-D372-4C5B-8EF7-DCA927FB07C9}" srcOrd="0" destOrd="0" presId="urn:microsoft.com/office/officeart/2005/8/layout/process2"/>
    <dgm:cxn modelId="{6EBB196C-60B1-4ED8-A5C2-0725185B2FD6}" srcId="{9EE2113C-129F-4C69-B60F-071E3F745182}" destId="{45A2B227-0EEE-48B4-9921-4A897AE7C807}" srcOrd="0" destOrd="0" parTransId="{1D4D9D0A-D6C9-4FAB-A1C4-0838DC9EC647}" sibTransId="{76FE084B-5BB7-4BCE-ACA5-5DE409074C86}"/>
    <dgm:cxn modelId="{A4A38583-2DE3-4DB4-BC7F-B08DDF4D9E66}" type="presOf" srcId="{FBDE72B5-74FF-4A7D-8429-24108E145089}" destId="{727D97F8-A5C5-4FB6-9E0F-A94D0EFFA541}" srcOrd="0" destOrd="0" presId="urn:microsoft.com/office/officeart/2005/8/layout/process2"/>
    <dgm:cxn modelId="{6541C989-3856-4A61-90C5-5B54AE9E1020}" srcId="{9EE2113C-129F-4C69-B60F-071E3F745182}" destId="{0F3EC830-08E8-47CA-B2C3-12C0A535713C}" srcOrd="2" destOrd="0" parTransId="{899A697B-9ECA-4DF0-9B23-1EAEBA4CA5D6}" sibTransId="{73B535B7-37B1-427A-AF67-C652F9CA813C}"/>
    <dgm:cxn modelId="{942FC5A8-8CAB-4BC9-96AE-25C727582BA3}" type="presOf" srcId="{45A2B227-0EEE-48B4-9921-4A897AE7C807}" destId="{1A1E808E-1D85-4CEC-8AAA-68A85894AE5F}" srcOrd="0" destOrd="0" presId="urn:microsoft.com/office/officeart/2005/8/layout/process2"/>
    <dgm:cxn modelId="{34C76BB1-006E-4F3D-BD15-AF9C4F0F5CBE}" type="presOf" srcId="{76FE084B-5BB7-4BCE-ACA5-5DE409074C86}" destId="{5A636EE6-CFBB-4EF2-9E1D-DA342E56DDF6}" srcOrd="0" destOrd="0" presId="urn:microsoft.com/office/officeart/2005/8/layout/process2"/>
    <dgm:cxn modelId="{192F7FFA-0523-4E39-94A9-4F197C392165}" type="presOf" srcId="{1D2AD091-3374-49BB-B45F-278FDBDE5FAF}" destId="{3C681594-7B1A-4260-9BAD-CEEA1095ABBC}" srcOrd="1" destOrd="0" presId="urn:microsoft.com/office/officeart/2005/8/layout/process2"/>
    <dgm:cxn modelId="{FF8CF9C8-1BCB-4F86-A9D4-9E8814AB9287}" type="presParOf" srcId="{3F729465-C7C9-4DFB-9D19-A9966831B139}" destId="{1A1E808E-1D85-4CEC-8AAA-68A85894AE5F}" srcOrd="0" destOrd="0" presId="urn:microsoft.com/office/officeart/2005/8/layout/process2"/>
    <dgm:cxn modelId="{6F4A634D-3D6A-46FF-B74C-62B1B52A6EB5}" type="presParOf" srcId="{3F729465-C7C9-4DFB-9D19-A9966831B139}" destId="{5A636EE6-CFBB-4EF2-9E1D-DA342E56DDF6}" srcOrd="1" destOrd="0" presId="urn:microsoft.com/office/officeart/2005/8/layout/process2"/>
    <dgm:cxn modelId="{3F566004-B4B2-419B-A855-C19CFDED34F3}" type="presParOf" srcId="{5A636EE6-CFBB-4EF2-9E1D-DA342E56DDF6}" destId="{6BED7CCF-01F7-4E9A-8C11-4B73FAD14F4C}" srcOrd="0" destOrd="0" presId="urn:microsoft.com/office/officeart/2005/8/layout/process2"/>
    <dgm:cxn modelId="{E2423C8A-938B-43A6-A928-C8742AEFAE70}" type="presParOf" srcId="{3F729465-C7C9-4DFB-9D19-A9966831B139}" destId="{727D97F8-A5C5-4FB6-9E0F-A94D0EFFA541}" srcOrd="2" destOrd="0" presId="urn:microsoft.com/office/officeart/2005/8/layout/process2"/>
    <dgm:cxn modelId="{5FA56B41-5535-4A7B-8C3C-FF59F4E55F87}" type="presParOf" srcId="{3F729465-C7C9-4DFB-9D19-A9966831B139}" destId="{1E360D5A-5F9A-4D28-A64C-265F1A550A9B}" srcOrd="3" destOrd="0" presId="urn:microsoft.com/office/officeart/2005/8/layout/process2"/>
    <dgm:cxn modelId="{F4AE8C67-7546-48F7-B2B9-D5E0BFC0354B}" type="presParOf" srcId="{1E360D5A-5F9A-4D28-A64C-265F1A550A9B}" destId="{3C681594-7B1A-4260-9BAD-CEEA1095ABBC}" srcOrd="0" destOrd="0" presId="urn:microsoft.com/office/officeart/2005/8/layout/process2"/>
    <dgm:cxn modelId="{359DBD74-07E3-4C68-A549-2608AF0F7CD1}" type="presParOf" srcId="{3F729465-C7C9-4DFB-9D19-A9966831B139}" destId="{5E854A2B-D372-4C5B-8EF7-DCA927FB07C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BA9814-D3F6-40D9-9CD4-3966ABF5AC37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50C9CAF3-B001-4428-B434-1ED187F9EC93}">
      <dgm:prSet phldrT="[Text]"/>
      <dgm:spPr>
        <a:solidFill>
          <a:schemeClr val="bg2"/>
        </a:solidFill>
      </dgm:spPr>
      <dgm:t>
        <a:bodyPr/>
        <a:lstStyle/>
        <a:p>
          <a:r>
            <a:rPr lang="en-CA" dirty="0"/>
            <a:t>Multispectral Images</a:t>
          </a:r>
        </a:p>
      </dgm:t>
    </dgm:pt>
    <dgm:pt modelId="{C287B1AC-8D5B-4BB6-84EC-986B7B107088}" type="parTrans" cxnId="{2BE25F81-368A-4318-AE5B-B362844FAD9C}">
      <dgm:prSet/>
      <dgm:spPr/>
      <dgm:t>
        <a:bodyPr/>
        <a:lstStyle/>
        <a:p>
          <a:endParaRPr lang="en-CA"/>
        </a:p>
      </dgm:t>
    </dgm:pt>
    <dgm:pt modelId="{0ADACA99-CB95-4BEE-9AE9-7B73DB4CA1E2}" type="sibTrans" cxnId="{2BE25F81-368A-4318-AE5B-B362844FAD9C}">
      <dgm:prSet/>
      <dgm:spPr/>
      <dgm:t>
        <a:bodyPr/>
        <a:lstStyle/>
        <a:p>
          <a:endParaRPr lang="en-CA"/>
        </a:p>
      </dgm:t>
    </dgm:pt>
    <dgm:pt modelId="{3245FEE8-D6DA-456F-9FFF-97F34B411A8B}">
      <dgm:prSet phldrT="[Text]"/>
      <dgm:spPr>
        <a:solidFill>
          <a:schemeClr val="accent5"/>
        </a:solidFill>
      </dgm:spPr>
      <dgm:t>
        <a:bodyPr/>
        <a:lstStyle/>
        <a:p>
          <a:r>
            <a:rPr lang="en-CA" dirty="0"/>
            <a:t>Web Application</a:t>
          </a:r>
        </a:p>
      </dgm:t>
    </dgm:pt>
    <dgm:pt modelId="{79FE1684-10BE-447B-9440-0650846402AB}" type="parTrans" cxnId="{04F47649-F6EF-47D3-8F74-2BFBF71A5E7B}">
      <dgm:prSet/>
      <dgm:spPr/>
      <dgm:t>
        <a:bodyPr/>
        <a:lstStyle/>
        <a:p>
          <a:endParaRPr lang="en-CA"/>
        </a:p>
      </dgm:t>
    </dgm:pt>
    <dgm:pt modelId="{03F974B5-C1D9-489A-99FA-58CE4B4BFFFC}" type="sibTrans" cxnId="{04F47649-F6EF-47D3-8F74-2BFBF71A5E7B}">
      <dgm:prSet/>
      <dgm:spPr/>
      <dgm:t>
        <a:bodyPr/>
        <a:lstStyle/>
        <a:p>
          <a:endParaRPr lang="en-CA"/>
        </a:p>
      </dgm:t>
    </dgm:pt>
    <dgm:pt modelId="{08B72155-825D-4B73-B3AE-79051572D960}">
      <dgm:prSet phldrT="[Text]"/>
      <dgm:spPr>
        <a:solidFill>
          <a:schemeClr val="accent6"/>
        </a:solidFill>
      </dgm:spPr>
      <dgm:t>
        <a:bodyPr/>
        <a:lstStyle/>
        <a:p>
          <a:r>
            <a:rPr lang="en-CA" dirty="0">
              <a:solidFill>
                <a:schemeClr val="bg2"/>
              </a:solidFill>
            </a:rPr>
            <a:t>Images &amp; Health Warnings by Location</a:t>
          </a:r>
        </a:p>
      </dgm:t>
    </dgm:pt>
    <dgm:pt modelId="{FF6B816C-B69B-4FF6-ABB2-85A0D26DBED0}" type="parTrans" cxnId="{374BA956-9586-4A3A-B4D3-EAB012931A21}">
      <dgm:prSet/>
      <dgm:spPr/>
      <dgm:t>
        <a:bodyPr/>
        <a:lstStyle/>
        <a:p>
          <a:endParaRPr lang="en-CA"/>
        </a:p>
      </dgm:t>
    </dgm:pt>
    <dgm:pt modelId="{1F0A5BFA-8D1C-439A-8718-9B249F46BB51}" type="sibTrans" cxnId="{374BA956-9586-4A3A-B4D3-EAB012931A21}">
      <dgm:prSet/>
      <dgm:spPr/>
      <dgm:t>
        <a:bodyPr/>
        <a:lstStyle/>
        <a:p>
          <a:endParaRPr lang="en-CA"/>
        </a:p>
      </dgm:t>
    </dgm:pt>
    <dgm:pt modelId="{4FDA43C2-9210-4B5C-AAA1-C6670855107A}">
      <dgm:prSet phldrT="[Text]"/>
      <dgm:spPr>
        <a:solidFill>
          <a:schemeClr val="accent4"/>
        </a:solidFill>
      </dgm:spPr>
      <dgm:t>
        <a:bodyPr/>
        <a:lstStyle/>
        <a:p>
          <a:r>
            <a:rPr lang="en-CA" dirty="0"/>
            <a:t>Time-Series Analysis of Measurements</a:t>
          </a:r>
        </a:p>
      </dgm:t>
    </dgm:pt>
    <dgm:pt modelId="{DE116B7A-3DB1-4EEB-8FD9-3D8D5DA6CEDC}" type="parTrans" cxnId="{C5BF3E9B-ACAC-433F-9B44-EF67E69A3B83}">
      <dgm:prSet/>
      <dgm:spPr/>
      <dgm:t>
        <a:bodyPr/>
        <a:lstStyle/>
        <a:p>
          <a:endParaRPr lang="en-CA"/>
        </a:p>
      </dgm:t>
    </dgm:pt>
    <dgm:pt modelId="{B07D2948-2276-463F-8EC7-0E123C7A095E}" type="sibTrans" cxnId="{C5BF3E9B-ACAC-433F-9B44-EF67E69A3B83}">
      <dgm:prSet/>
      <dgm:spPr/>
      <dgm:t>
        <a:bodyPr/>
        <a:lstStyle/>
        <a:p>
          <a:endParaRPr lang="en-CA"/>
        </a:p>
      </dgm:t>
    </dgm:pt>
    <dgm:pt modelId="{721F46F1-A446-4943-827C-2E34959A65BB}">
      <dgm:prSet phldrT="[Text]"/>
      <dgm:spPr>
        <a:solidFill>
          <a:schemeClr val="accent3"/>
        </a:solidFill>
      </dgm:spPr>
      <dgm:t>
        <a:bodyPr/>
        <a:lstStyle/>
        <a:p>
          <a:r>
            <a:rPr lang="en-CA" dirty="0" err="1"/>
            <a:t>Kmeans</a:t>
          </a:r>
          <a:r>
            <a:rPr lang="en-CA" dirty="0"/>
            <a:t> Classifier</a:t>
          </a:r>
        </a:p>
      </dgm:t>
    </dgm:pt>
    <dgm:pt modelId="{BD036379-6FE5-4741-9AC2-310D5E9F5AF1}" type="parTrans" cxnId="{32CB3713-0372-4C89-B316-8F2E081ECC91}">
      <dgm:prSet/>
      <dgm:spPr/>
      <dgm:t>
        <a:bodyPr/>
        <a:lstStyle/>
        <a:p>
          <a:endParaRPr lang="en-CA"/>
        </a:p>
      </dgm:t>
    </dgm:pt>
    <dgm:pt modelId="{7194BCBD-E2CC-42B3-A35F-7AD3C3A26B81}" type="sibTrans" cxnId="{32CB3713-0372-4C89-B316-8F2E081ECC91}">
      <dgm:prSet/>
      <dgm:spPr/>
      <dgm:t>
        <a:bodyPr/>
        <a:lstStyle/>
        <a:p>
          <a:endParaRPr lang="en-CA"/>
        </a:p>
      </dgm:t>
    </dgm:pt>
    <dgm:pt modelId="{14E5D614-02A5-4D71-B520-68055C8CD41E}">
      <dgm:prSet phldrT="[Text]"/>
      <dgm:spPr/>
      <dgm:t>
        <a:bodyPr/>
        <a:lstStyle/>
        <a:p>
          <a:r>
            <a:rPr lang="en-CA" dirty="0"/>
            <a:t>Space Segment</a:t>
          </a:r>
        </a:p>
      </dgm:t>
    </dgm:pt>
    <dgm:pt modelId="{4DC97E0B-0F96-40B1-BBAC-08807CA37123}" type="parTrans" cxnId="{239FEC0F-887D-4619-9005-C2817BF66D13}">
      <dgm:prSet/>
      <dgm:spPr/>
      <dgm:t>
        <a:bodyPr/>
        <a:lstStyle/>
        <a:p>
          <a:endParaRPr lang="en-CA"/>
        </a:p>
      </dgm:t>
    </dgm:pt>
    <dgm:pt modelId="{F01DC15B-74DC-4CFA-88EB-C1F122CD3C9D}" type="sibTrans" cxnId="{239FEC0F-887D-4619-9005-C2817BF66D13}">
      <dgm:prSet/>
      <dgm:spPr/>
      <dgm:t>
        <a:bodyPr/>
        <a:lstStyle/>
        <a:p>
          <a:endParaRPr lang="en-CA"/>
        </a:p>
      </dgm:t>
    </dgm:pt>
    <dgm:pt modelId="{F78B1442-A5F5-48FB-A2AC-50E5E2C4B741}">
      <dgm:prSet phldrT="[Text]"/>
      <dgm:spPr/>
      <dgm:t>
        <a:bodyPr/>
        <a:lstStyle/>
        <a:p>
          <a:r>
            <a:rPr lang="en-CA" dirty="0"/>
            <a:t>Ground Segment</a:t>
          </a:r>
        </a:p>
      </dgm:t>
    </dgm:pt>
    <dgm:pt modelId="{404ED79B-AFB8-4FD9-AAFC-E157BBF09F51}" type="parTrans" cxnId="{9B2634A5-5170-47C0-8F1B-A8A206398E6E}">
      <dgm:prSet/>
      <dgm:spPr/>
      <dgm:t>
        <a:bodyPr/>
        <a:lstStyle/>
        <a:p>
          <a:endParaRPr lang="en-CA"/>
        </a:p>
      </dgm:t>
    </dgm:pt>
    <dgm:pt modelId="{AB5495D5-1D90-4090-8835-15FA24A99EF6}" type="sibTrans" cxnId="{9B2634A5-5170-47C0-8F1B-A8A206398E6E}">
      <dgm:prSet/>
      <dgm:spPr/>
      <dgm:t>
        <a:bodyPr/>
        <a:lstStyle/>
        <a:p>
          <a:endParaRPr lang="en-CA"/>
        </a:p>
      </dgm:t>
    </dgm:pt>
    <dgm:pt modelId="{56C94B95-7641-4C74-B888-C0364FCD8998}">
      <dgm:prSet phldrT="[Text]"/>
      <dgm:spPr/>
      <dgm:t>
        <a:bodyPr/>
        <a:lstStyle/>
        <a:p>
          <a:r>
            <a:rPr lang="en-CA" dirty="0"/>
            <a:t>User Segment</a:t>
          </a:r>
        </a:p>
      </dgm:t>
    </dgm:pt>
    <dgm:pt modelId="{2A5990F0-EBB9-4377-942C-F891C5B66666}" type="parTrans" cxnId="{19C3EFB6-C94C-40CE-AD35-6AC74859FB81}">
      <dgm:prSet/>
      <dgm:spPr/>
      <dgm:t>
        <a:bodyPr/>
        <a:lstStyle/>
        <a:p>
          <a:endParaRPr lang="en-CA"/>
        </a:p>
      </dgm:t>
    </dgm:pt>
    <dgm:pt modelId="{D2639582-DB98-474F-ADB0-DBF2A4C4D04A}" type="sibTrans" cxnId="{19C3EFB6-C94C-40CE-AD35-6AC74859FB81}">
      <dgm:prSet/>
      <dgm:spPr/>
      <dgm:t>
        <a:bodyPr/>
        <a:lstStyle/>
        <a:p>
          <a:endParaRPr lang="en-CA"/>
        </a:p>
      </dgm:t>
    </dgm:pt>
    <dgm:pt modelId="{9B732975-36D1-4BCC-A7EB-656AF8D7AC31}">
      <dgm:prSet/>
      <dgm:spPr>
        <a:solidFill>
          <a:schemeClr val="accent4"/>
        </a:solidFill>
      </dgm:spPr>
      <dgm:t>
        <a:bodyPr/>
        <a:lstStyle/>
        <a:p>
          <a:r>
            <a:rPr lang="en-CA" dirty="0"/>
            <a:t>Provide early warning alerts</a:t>
          </a:r>
        </a:p>
      </dgm:t>
    </dgm:pt>
    <dgm:pt modelId="{A582F8E0-FE8A-4AD8-856A-BB0E0C4EE7E1}" type="parTrans" cxnId="{DD310194-FE19-417F-83C1-0B36CDCDAD0A}">
      <dgm:prSet/>
      <dgm:spPr/>
      <dgm:t>
        <a:bodyPr/>
        <a:lstStyle/>
        <a:p>
          <a:endParaRPr lang="en-CA"/>
        </a:p>
      </dgm:t>
    </dgm:pt>
    <dgm:pt modelId="{A33C38E2-DB1F-4019-B098-F147336EC749}" type="sibTrans" cxnId="{DD310194-FE19-417F-83C1-0B36CDCDAD0A}">
      <dgm:prSet/>
      <dgm:spPr/>
      <dgm:t>
        <a:bodyPr/>
        <a:lstStyle/>
        <a:p>
          <a:endParaRPr lang="en-CA"/>
        </a:p>
      </dgm:t>
    </dgm:pt>
    <dgm:pt modelId="{FFEAFB7F-55BE-4948-819C-9F4C79313275}">
      <dgm:prSet/>
      <dgm:spPr>
        <a:solidFill>
          <a:schemeClr val="accent3"/>
        </a:solidFill>
      </dgm:spPr>
      <dgm:t>
        <a:bodyPr/>
        <a:lstStyle/>
        <a:p>
          <a:r>
            <a:rPr lang="en-CA" dirty="0"/>
            <a:t>Ground-based data collection</a:t>
          </a:r>
        </a:p>
      </dgm:t>
    </dgm:pt>
    <dgm:pt modelId="{5373D351-369F-438A-B901-C0C934EA6779}" type="parTrans" cxnId="{DB8B48AB-6F3C-49FF-808A-517DEBCF1FDD}">
      <dgm:prSet/>
      <dgm:spPr/>
      <dgm:t>
        <a:bodyPr/>
        <a:lstStyle/>
        <a:p>
          <a:endParaRPr lang="en-CA"/>
        </a:p>
      </dgm:t>
    </dgm:pt>
    <dgm:pt modelId="{B21A109F-3D48-4314-830F-F5C2D9410CC4}" type="sibTrans" cxnId="{DB8B48AB-6F3C-49FF-808A-517DEBCF1FDD}">
      <dgm:prSet/>
      <dgm:spPr/>
      <dgm:t>
        <a:bodyPr/>
        <a:lstStyle/>
        <a:p>
          <a:endParaRPr lang="en-CA"/>
        </a:p>
      </dgm:t>
    </dgm:pt>
    <dgm:pt modelId="{CC5C1560-8BF3-4E93-BD89-EB215AB6B31C}" type="pres">
      <dgm:prSet presAssocID="{8CBA9814-D3F6-40D9-9CD4-3966ABF5AC3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3B21CEA-0993-418A-B57C-BED13028214C}" type="pres">
      <dgm:prSet presAssocID="{8CBA9814-D3F6-40D9-9CD4-3966ABF5AC37}" presName="hierFlow" presStyleCnt="0"/>
      <dgm:spPr/>
    </dgm:pt>
    <dgm:pt modelId="{9A52CA55-970B-443F-B2D4-230017850B1D}" type="pres">
      <dgm:prSet presAssocID="{8CBA9814-D3F6-40D9-9CD4-3966ABF5AC37}" presName="firstBuf" presStyleCnt="0"/>
      <dgm:spPr/>
    </dgm:pt>
    <dgm:pt modelId="{A5C5277A-74CA-43E7-9080-B6AA0F6A75C6}" type="pres">
      <dgm:prSet presAssocID="{8CBA9814-D3F6-40D9-9CD4-3966ABF5AC3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E9F4929D-D288-464B-BA7E-94253C2856B0}" type="pres">
      <dgm:prSet presAssocID="{50C9CAF3-B001-4428-B434-1ED187F9EC93}" presName="Name17" presStyleCnt="0"/>
      <dgm:spPr/>
    </dgm:pt>
    <dgm:pt modelId="{61BEE159-ADBD-4452-A462-91E589A880C6}" type="pres">
      <dgm:prSet presAssocID="{50C9CAF3-B001-4428-B434-1ED187F9EC93}" presName="level1Shape" presStyleLbl="node0" presStyleIdx="0" presStyleCnt="1">
        <dgm:presLayoutVars>
          <dgm:chPref val="3"/>
        </dgm:presLayoutVars>
      </dgm:prSet>
      <dgm:spPr/>
    </dgm:pt>
    <dgm:pt modelId="{931518DC-1554-4B05-BB46-4D7095269C14}" type="pres">
      <dgm:prSet presAssocID="{50C9CAF3-B001-4428-B434-1ED187F9EC93}" presName="hierChild2" presStyleCnt="0"/>
      <dgm:spPr/>
    </dgm:pt>
    <dgm:pt modelId="{2B7BBB07-EAE5-47A3-858B-A7B02823A3B5}" type="pres">
      <dgm:prSet presAssocID="{5373D351-369F-438A-B901-C0C934EA6779}" presName="Name25" presStyleLbl="parChTrans1D2" presStyleIdx="0" presStyleCnt="3"/>
      <dgm:spPr/>
    </dgm:pt>
    <dgm:pt modelId="{97E2FB09-51CA-473B-BA78-B973DD825ACA}" type="pres">
      <dgm:prSet presAssocID="{5373D351-369F-438A-B901-C0C934EA6779}" presName="connTx" presStyleLbl="parChTrans1D2" presStyleIdx="0" presStyleCnt="3"/>
      <dgm:spPr/>
    </dgm:pt>
    <dgm:pt modelId="{A15D6784-EAA4-48E3-A13A-8F179872640B}" type="pres">
      <dgm:prSet presAssocID="{FFEAFB7F-55BE-4948-819C-9F4C79313275}" presName="Name30" presStyleCnt="0"/>
      <dgm:spPr/>
    </dgm:pt>
    <dgm:pt modelId="{66FE7A1B-8454-41CD-BA10-403EFB38214D}" type="pres">
      <dgm:prSet presAssocID="{FFEAFB7F-55BE-4948-819C-9F4C79313275}" presName="level2Shape" presStyleLbl="node2" presStyleIdx="0" presStyleCnt="3"/>
      <dgm:spPr/>
    </dgm:pt>
    <dgm:pt modelId="{C31D2EB2-8743-47FE-9625-A42325BA7545}" type="pres">
      <dgm:prSet presAssocID="{FFEAFB7F-55BE-4948-819C-9F4C79313275}" presName="hierChild3" presStyleCnt="0"/>
      <dgm:spPr/>
    </dgm:pt>
    <dgm:pt modelId="{34A11673-9C33-490F-9010-182FCADDFFD2}" type="pres">
      <dgm:prSet presAssocID="{BD036379-6FE5-4741-9AC2-310D5E9F5AF1}" presName="Name25" presStyleLbl="parChTrans1D2" presStyleIdx="1" presStyleCnt="3"/>
      <dgm:spPr/>
    </dgm:pt>
    <dgm:pt modelId="{D85C6DD8-37BC-485B-BC2A-0CE454164B7A}" type="pres">
      <dgm:prSet presAssocID="{BD036379-6FE5-4741-9AC2-310D5E9F5AF1}" presName="connTx" presStyleLbl="parChTrans1D2" presStyleIdx="1" presStyleCnt="3"/>
      <dgm:spPr/>
    </dgm:pt>
    <dgm:pt modelId="{B8038A91-5103-411F-8914-B948D4A88C74}" type="pres">
      <dgm:prSet presAssocID="{721F46F1-A446-4943-827C-2E34959A65BB}" presName="Name30" presStyleCnt="0"/>
      <dgm:spPr/>
    </dgm:pt>
    <dgm:pt modelId="{D205A9ED-6FB9-4182-B0D0-4EE589B7F82E}" type="pres">
      <dgm:prSet presAssocID="{721F46F1-A446-4943-827C-2E34959A65BB}" presName="level2Shape" presStyleLbl="node2" presStyleIdx="1" presStyleCnt="3"/>
      <dgm:spPr/>
    </dgm:pt>
    <dgm:pt modelId="{C481F12C-73D2-42F8-A32B-B18F1FB44E7F}" type="pres">
      <dgm:prSet presAssocID="{721F46F1-A446-4943-827C-2E34959A65BB}" presName="hierChild3" presStyleCnt="0"/>
      <dgm:spPr/>
    </dgm:pt>
    <dgm:pt modelId="{DBC79879-6992-4D78-8425-BB984969C31B}" type="pres">
      <dgm:prSet presAssocID="{79FE1684-10BE-447B-9440-0650846402AB}" presName="Name25" presStyleLbl="parChTrans1D2" presStyleIdx="2" presStyleCnt="3"/>
      <dgm:spPr/>
    </dgm:pt>
    <dgm:pt modelId="{AE2993D8-6A1F-4240-975A-D7C9DED6457F}" type="pres">
      <dgm:prSet presAssocID="{79FE1684-10BE-447B-9440-0650846402AB}" presName="connTx" presStyleLbl="parChTrans1D2" presStyleIdx="2" presStyleCnt="3"/>
      <dgm:spPr/>
    </dgm:pt>
    <dgm:pt modelId="{7198D444-52D0-456A-9814-DAA9D0FC664B}" type="pres">
      <dgm:prSet presAssocID="{3245FEE8-D6DA-456F-9FFF-97F34B411A8B}" presName="Name30" presStyleCnt="0"/>
      <dgm:spPr/>
    </dgm:pt>
    <dgm:pt modelId="{5AFCFF08-F707-4771-A484-6F2E7B7D48AD}" type="pres">
      <dgm:prSet presAssocID="{3245FEE8-D6DA-456F-9FFF-97F34B411A8B}" presName="level2Shape" presStyleLbl="node2" presStyleIdx="2" presStyleCnt="3"/>
      <dgm:spPr/>
    </dgm:pt>
    <dgm:pt modelId="{0E32C420-5EA9-46E8-9ED7-1E7EFB7DAC72}" type="pres">
      <dgm:prSet presAssocID="{3245FEE8-D6DA-456F-9FFF-97F34B411A8B}" presName="hierChild3" presStyleCnt="0"/>
      <dgm:spPr/>
    </dgm:pt>
    <dgm:pt modelId="{151F31F4-7978-4DB4-A1CD-A8D4A0FF7898}" type="pres">
      <dgm:prSet presAssocID="{FF6B816C-B69B-4FF6-ABB2-85A0D26DBED0}" presName="Name25" presStyleLbl="parChTrans1D3" presStyleIdx="0" presStyleCnt="3"/>
      <dgm:spPr/>
    </dgm:pt>
    <dgm:pt modelId="{E99D7488-BDF1-40BE-8FBA-87E209B91C04}" type="pres">
      <dgm:prSet presAssocID="{FF6B816C-B69B-4FF6-ABB2-85A0D26DBED0}" presName="connTx" presStyleLbl="parChTrans1D3" presStyleIdx="0" presStyleCnt="3"/>
      <dgm:spPr/>
    </dgm:pt>
    <dgm:pt modelId="{012C6C63-C1B2-4462-A46B-16455CDC5FB0}" type="pres">
      <dgm:prSet presAssocID="{08B72155-825D-4B73-B3AE-79051572D960}" presName="Name30" presStyleCnt="0"/>
      <dgm:spPr/>
    </dgm:pt>
    <dgm:pt modelId="{EA08BE8E-C57B-4EEE-B060-206347C8FD5F}" type="pres">
      <dgm:prSet presAssocID="{08B72155-825D-4B73-B3AE-79051572D960}" presName="level2Shape" presStyleLbl="node3" presStyleIdx="0" presStyleCnt="3"/>
      <dgm:spPr/>
    </dgm:pt>
    <dgm:pt modelId="{929BFDEB-E49B-4D4D-BE9B-87126AA7AE31}" type="pres">
      <dgm:prSet presAssocID="{08B72155-825D-4B73-B3AE-79051572D960}" presName="hierChild3" presStyleCnt="0"/>
      <dgm:spPr/>
    </dgm:pt>
    <dgm:pt modelId="{6954E668-AC3F-4546-9595-8A96795ED8E6}" type="pres">
      <dgm:prSet presAssocID="{DE116B7A-3DB1-4EEB-8FD9-3D8D5DA6CEDC}" presName="Name25" presStyleLbl="parChTrans1D3" presStyleIdx="1" presStyleCnt="3"/>
      <dgm:spPr/>
    </dgm:pt>
    <dgm:pt modelId="{C904B3F3-E909-495D-B729-2E301637C7B7}" type="pres">
      <dgm:prSet presAssocID="{DE116B7A-3DB1-4EEB-8FD9-3D8D5DA6CEDC}" presName="connTx" presStyleLbl="parChTrans1D3" presStyleIdx="1" presStyleCnt="3"/>
      <dgm:spPr/>
    </dgm:pt>
    <dgm:pt modelId="{AF8027F7-E1DF-42CA-AC00-9C1E852446C8}" type="pres">
      <dgm:prSet presAssocID="{4FDA43C2-9210-4B5C-AAA1-C6670855107A}" presName="Name30" presStyleCnt="0"/>
      <dgm:spPr/>
    </dgm:pt>
    <dgm:pt modelId="{1251308C-0284-4DE3-8299-1B676A02718D}" type="pres">
      <dgm:prSet presAssocID="{4FDA43C2-9210-4B5C-AAA1-C6670855107A}" presName="level2Shape" presStyleLbl="node3" presStyleIdx="1" presStyleCnt="3"/>
      <dgm:spPr/>
    </dgm:pt>
    <dgm:pt modelId="{8E66FAB9-8AC5-48FF-BBAC-FC780177164A}" type="pres">
      <dgm:prSet presAssocID="{4FDA43C2-9210-4B5C-AAA1-C6670855107A}" presName="hierChild3" presStyleCnt="0"/>
      <dgm:spPr/>
    </dgm:pt>
    <dgm:pt modelId="{F593EC17-8D3B-4CB7-BE9C-D3C8F485B7D8}" type="pres">
      <dgm:prSet presAssocID="{A582F8E0-FE8A-4AD8-856A-BB0E0C4EE7E1}" presName="Name25" presStyleLbl="parChTrans1D3" presStyleIdx="2" presStyleCnt="3"/>
      <dgm:spPr/>
    </dgm:pt>
    <dgm:pt modelId="{36FAED24-9B58-4B3C-9F83-624087561A6C}" type="pres">
      <dgm:prSet presAssocID="{A582F8E0-FE8A-4AD8-856A-BB0E0C4EE7E1}" presName="connTx" presStyleLbl="parChTrans1D3" presStyleIdx="2" presStyleCnt="3"/>
      <dgm:spPr/>
    </dgm:pt>
    <dgm:pt modelId="{E1BBF355-CB9F-45E7-8323-062A80F13D67}" type="pres">
      <dgm:prSet presAssocID="{9B732975-36D1-4BCC-A7EB-656AF8D7AC31}" presName="Name30" presStyleCnt="0"/>
      <dgm:spPr/>
    </dgm:pt>
    <dgm:pt modelId="{C6BBE1C1-0B9F-4897-AFA7-99DEE41E24A3}" type="pres">
      <dgm:prSet presAssocID="{9B732975-36D1-4BCC-A7EB-656AF8D7AC31}" presName="level2Shape" presStyleLbl="node3" presStyleIdx="2" presStyleCnt="3"/>
      <dgm:spPr/>
    </dgm:pt>
    <dgm:pt modelId="{959C4AE7-BAF5-43EA-8559-885B52D5AB16}" type="pres">
      <dgm:prSet presAssocID="{9B732975-36D1-4BCC-A7EB-656AF8D7AC31}" presName="hierChild3" presStyleCnt="0"/>
      <dgm:spPr/>
    </dgm:pt>
    <dgm:pt modelId="{B90FC260-7036-42F0-9041-67E5A3E72B2F}" type="pres">
      <dgm:prSet presAssocID="{8CBA9814-D3F6-40D9-9CD4-3966ABF5AC37}" presName="bgShapesFlow" presStyleCnt="0"/>
      <dgm:spPr/>
    </dgm:pt>
    <dgm:pt modelId="{071C1DAC-97B7-42EC-8452-336A735A1102}" type="pres">
      <dgm:prSet presAssocID="{14E5D614-02A5-4D71-B520-68055C8CD41E}" presName="rectComp" presStyleCnt="0"/>
      <dgm:spPr/>
    </dgm:pt>
    <dgm:pt modelId="{4D67D8D9-4742-404E-B30E-B3061FACF6A4}" type="pres">
      <dgm:prSet presAssocID="{14E5D614-02A5-4D71-B520-68055C8CD41E}" presName="bgRect" presStyleLbl="bgShp" presStyleIdx="0" presStyleCnt="3"/>
      <dgm:spPr/>
    </dgm:pt>
    <dgm:pt modelId="{0DE29313-307A-4461-B24D-6E026B1DEEA7}" type="pres">
      <dgm:prSet presAssocID="{14E5D614-02A5-4D71-B520-68055C8CD41E}" presName="bgRectTx" presStyleLbl="bgShp" presStyleIdx="0" presStyleCnt="3">
        <dgm:presLayoutVars>
          <dgm:bulletEnabled val="1"/>
        </dgm:presLayoutVars>
      </dgm:prSet>
      <dgm:spPr/>
    </dgm:pt>
    <dgm:pt modelId="{B185B499-48D4-4D0E-B177-44CD391D3AF6}" type="pres">
      <dgm:prSet presAssocID="{14E5D614-02A5-4D71-B520-68055C8CD41E}" presName="spComp" presStyleCnt="0"/>
      <dgm:spPr/>
    </dgm:pt>
    <dgm:pt modelId="{BA277943-B2FE-47F5-8C9C-CB3142B87E8E}" type="pres">
      <dgm:prSet presAssocID="{14E5D614-02A5-4D71-B520-68055C8CD41E}" presName="hSp" presStyleCnt="0"/>
      <dgm:spPr/>
    </dgm:pt>
    <dgm:pt modelId="{DF06C76F-B22E-4F53-B644-3A1D9FD1C7D2}" type="pres">
      <dgm:prSet presAssocID="{F78B1442-A5F5-48FB-A2AC-50E5E2C4B741}" presName="rectComp" presStyleCnt="0"/>
      <dgm:spPr/>
    </dgm:pt>
    <dgm:pt modelId="{BCC1F3B5-C180-4C54-8BFB-251BD27297D2}" type="pres">
      <dgm:prSet presAssocID="{F78B1442-A5F5-48FB-A2AC-50E5E2C4B741}" presName="bgRect" presStyleLbl="bgShp" presStyleIdx="1" presStyleCnt="3"/>
      <dgm:spPr/>
    </dgm:pt>
    <dgm:pt modelId="{1FA7DC88-FFE5-4FED-A416-F7BFCA73ECE3}" type="pres">
      <dgm:prSet presAssocID="{F78B1442-A5F5-48FB-A2AC-50E5E2C4B741}" presName="bgRectTx" presStyleLbl="bgShp" presStyleIdx="1" presStyleCnt="3">
        <dgm:presLayoutVars>
          <dgm:bulletEnabled val="1"/>
        </dgm:presLayoutVars>
      </dgm:prSet>
      <dgm:spPr/>
    </dgm:pt>
    <dgm:pt modelId="{E904798F-EBE4-4CEB-886B-2A47AD1F0B22}" type="pres">
      <dgm:prSet presAssocID="{F78B1442-A5F5-48FB-A2AC-50E5E2C4B741}" presName="spComp" presStyleCnt="0"/>
      <dgm:spPr/>
    </dgm:pt>
    <dgm:pt modelId="{ADE5B2D7-788F-45DE-86F7-5E63CA2E91B7}" type="pres">
      <dgm:prSet presAssocID="{F78B1442-A5F5-48FB-A2AC-50E5E2C4B741}" presName="hSp" presStyleCnt="0"/>
      <dgm:spPr/>
    </dgm:pt>
    <dgm:pt modelId="{78F92BE0-43AB-4D04-93A8-E824749DB5E7}" type="pres">
      <dgm:prSet presAssocID="{56C94B95-7641-4C74-B888-C0364FCD8998}" presName="rectComp" presStyleCnt="0"/>
      <dgm:spPr/>
    </dgm:pt>
    <dgm:pt modelId="{FDD89C8F-2A3F-45F0-93FD-EA602C2A1CB5}" type="pres">
      <dgm:prSet presAssocID="{56C94B95-7641-4C74-B888-C0364FCD8998}" presName="bgRect" presStyleLbl="bgShp" presStyleIdx="2" presStyleCnt="3"/>
      <dgm:spPr/>
    </dgm:pt>
    <dgm:pt modelId="{4AD76974-2FA1-4EAC-896A-C64BD5E60BEB}" type="pres">
      <dgm:prSet presAssocID="{56C94B95-7641-4C74-B888-C0364FCD8998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13882200-8C58-425E-A9F0-EC1E9F521254}" type="presOf" srcId="{50C9CAF3-B001-4428-B434-1ED187F9EC93}" destId="{61BEE159-ADBD-4452-A462-91E589A880C6}" srcOrd="0" destOrd="0" presId="urn:microsoft.com/office/officeart/2005/8/layout/hierarchy5"/>
    <dgm:cxn modelId="{E0EF6D05-4E9B-48AE-9D78-0FD08E4D0A7D}" type="presOf" srcId="{5373D351-369F-438A-B901-C0C934EA6779}" destId="{97E2FB09-51CA-473B-BA78-B973DD825ACA}" srcOrd="1" destOrd="0" presId="urn:microsoft.com/office/officeart/2005/8/layout/hierarchy5"/>
    <dgm:cxn modelId="{648D7D09-4D94-49AE-B0F2-8A4FA64A822A}" type="presOf" srcId="{56C94B95-7641-4C74-B888-C0364FCD8998}" destId="{FDD89C8F-2A3F-45F0-93FD-EA602C2A1CB5}" srcOrd="0" destOrd="0" presId="urn:microsoft.com/office/officeart/2005/8/layout/hierarchy5"/>
    <dgm:cxn modelId="{909B4B0C-C317-43C2-82D9-D03985447D6E}" type="presOf" srcId="{14E5D614-02A5-4D71-B520-68055C8CD41E}" destId="{4D67D8D9-4742-404E-B30E-B3061FACF6A4}" srcOrd="0" destOrd="0" presId="urn:microsoft.com/office/officeart/2005/8/layout/hierarchy5"/>
    <dgm:cxn modelId="{239FEC0F-887D-4619-9005-C2817BF66D13}" srcId="{8CBA9814-D3F6-40D9-9CD4-3966ABF5AC37}" destId="{14E5D614-02A5-4D71-B520-68055C8CD41E}" srcOrd="1" destOrd="0" parTransId="{4DC97E0B-0F96-40B1-BBAC-08807CA37123}" sibTransId="{F01DC15B-74DC-4CFA-88EB-C1F122CD3C9D}"/>
    <dgm:cxn modelId="{32CB3713-0372-4C89-B316-8F2E081ECC91}" srcId="{50C9CAF3-B001-4428-B434-1ED187F9EC93}" destId="{721F46F1-A446-4943-827C-2E34959A65BB}" srcOrd="1" destOrd="0" parTransId="{BD036379-6FE5-4741-9AC2-310D5E9F5AF1}" sibTransId="{7194BCBD-E2CC-42B3-A35F-7AD3C3A26B81}"/>
    <dgm:cxn modelId="{CB6CA416-F5F1-43CB-A6C6-79817D7889F2}" type="presOf" srcId="{DE116B7A-3DB1-4EEB-8FD9-3D8D5DA6CEDC}" destId="{6954E668-AC3F-4546-9595-8A96795ED8E6}" srcOrd="0" destOrd="0" presId="urn:microsoft.com/office/officeart/2005/8/layout/hierarchy5"/>
    <dgm:cxn modelId="{2ABEF71E-6187-4B9C-93AB-975719F19D4D}" type="presOf" srcId="{56C94B95-7641-4C74-B888-C0364FCD8998}" destId="{4AD76974-2FA1-4EAC-896A-C64BD5E60BEB}" srcOrd="1" destOrd="0" presId="urn:microsoft.com/office/officeart/2005/8/layout/hierarchy5"/>
    <dgm:cxn modelId="{B5ACA229-F5A7-42ED-9BA3-CBF9581EBE12}" type="presOf" srcId="{FFEAFB7F-55BE-4948-819C-9F4C79313275}" destId="{66FE7A1B-8454-41CD-BA10-403EFB38214D}" srcOrd="0" destOrd="0" presId="urn:microsoft.com/office/officeart/2005/8/layout/hierarchy5"/>
    <dgm:cxn modelId="{B11C753D-0466-41D2-802A-D0DE48828A95}" type="presOf" srcId="{DE116B7A-3DB1-4EEB-8FD9-3D8D5DA6CEDC}" destId="{C904B3F3-E909-495D-B729-2E301637C7B7}" srcOrd="1" destOrd="0" presId="urn:microsoft.com/office/officeart/2005/8/layout/hierarchy5"/>
    <dgm:cxn modelId="{B447AC40-16B5-4A74-B56E-55318CA44F8D}" type="presOf" srcId="{BD036379-6FE5-4741-9AC2-310D5E9F5AF1}" destId="{D85C6DD8-37BC-485B-BC2A-0CE454164B7A}" srcOrd="1" destOrd="0" presId="urn:microsoft.com/office/officeart/2005/8/layout/hierarchy5"/>
    <dgm:cxn modelId="{529FD161-5D08-41E0-BAF0-4C99AEC4EF0C}" type="presOf" srcId="{79FE1684-10BE-447B-9440-0650846402AB}" destId="{DBC79879-6992-4D78-8425-BB984969C31B}" srcOrd="0" destOrd="0" presId="urn:microsoft.com/office/officeart/2005/8/layout/hierarchy5"/>
    <dgm:cxn modelId="{BD658D43-9ACA-4E0D-95AE-D25444C78475}" type="presOf" srcId="{BD036379-6FE5-4741-9AC2-310D5E9F5AF1}" destId="{34A11673-9C33-490F-9010-182FCADDFFD2}" srcOrd="0" destOrd="0" presId="urn:microsoft.com/office/officeart/2005/8/layout/hierarchy5"/>
    <dgm:cxn modelId="{CCC3BD66-D79D-4485-BCCB-0708B90F97ED}" type="presOf" srcId="{3245FEE8-D6DA-456F-9FFF-97F34B411A8B}" destId="{5AFCFF08-F707-4771-A484-6F2E7B7D48AD}" srcOrd="0" destOrd="0" presId="urn:microsoft.com/office/officeart/2005/8/layout/hierarchy5"/>
    <dgm:cxn modelId="{04F47649-F6EF-47D3-8F74-2BFBF71A5E7B}" srcId="{50C9CAF3-B001-4428-B434-1ED187F9EC93}" destId="{3245FEE8-D6DA-456F-9FFF-97F34B411A8B}" srcOrd="2" destOrd="0" parTransId="{79FE1684-10BE-447B-9440-0650846402AB}" sibTransId="{03F974B5-C1D9-489A-99FA-58CE4B4BFFFC}"/>
    <dgm:cxn modelId="{8E94C64B-E590-42A8-9952-FAAB41AD02B5}" type="presOf" srcId="{F78B1442-A5F5-48FB-A2AC-50E5E2C4B741}" destId="{1FA7DC88-FFE5-4FED-A416-F7BFCA73ECE3}" srcOrd="1" destOrd="0" presId="urn:microsoft.com/office/officeart/2005/8/layout/hierarchy5"/>
    <dgm:cxn modelId="{374BA956-9586-4A3A-B4D3-EAB012931A21}" srcId="{3245FEE8-D6DA-456F-9FFF-97F34B411A8B}" destId="{08B72155-825D-4B73-B3AE-79051572D960}" srcOrd="0" destOrd="0" parTransId="{FF6B816C-B69B-4FF6-ABB2-85A0D26DBED0}" sibTransId="{1F0A5BFA-8D1C-439A-8718-9B249F46BB51}"/>
    <dgm:cxn modelId="{7A07DF58-6285-4DCF-A417-552EDD3DC303}" type="presOf" srcId="{721F46F1-A446-4943-827C-2E34959A65BB}" destId="{D205A9ED-6FB9-4182-B0D0-4EE589B7F82E}" srcOrd="0" destOrd="0" presId="urn:microsoft.com/office/officeart/2005/8/layout/hierarchy5"/>
    <dgm:cxn modelId="{BD3AD67C-A645-4D44-8273-B4982A27E59B}" type="presOf" srcId="{FF6B816C-B69B-4FF6-ABB2-85A0D26DBED0}" destId="{E99D7488-BDF1-40BE-8FBA-87E209B91C04}" srcOrd="1" destOrd="0" presId="urn:microsoft.com/office/officeart/2005/8/layout/hierarchy5"/>
    <dgm:cxn modelId="{2BE25F81-368A-4318-AE5B-B362844FAD9C}" srcId="{8CBA9814-D3F6-40D9-9CD4-3966ABF5AC37}" destId="{50C9CAF3-B001-4428-B434-1ED187F9EC93}" srcOrd="0" destOrd="0" parTransId="{C287B1AC-8D5B-4BB6-84EC-986B7B107088}" sibTransId="{0ADACA99-CB95-4BEE-9AE9-7B73DB4CA1E2}"/>
    <dgm:cxn modelId="{E54CB084-D144-414A-9BEB-F82FD1BAEAA3}" type="presOf" srcId="{14E5D614-02A5-4D71-B520-68055C8CD41E}" destId="{0DE29313-307A-4461-B24D-6E026B1DEEA7}" srcOrd="1" destOrd="0" presId="urn:microsoft.com/office/officeart/2005/8/layout/hierarchy5"/>
    <dgm:cxn modelId="{633AA78D-81AB-401F-A3B2-30B62737D867}" type="presOf" srcId="{FF6B816C-B69B-4FF6-ABB2-85A0D26DBED0}" destId="{151F31F4-7978-4DB4-A1CD-A8D4A0FF7898}" srcOrd="0" destOrd="0" presId="urn:microsoft.com/office/officeart/2005/8/layout/hierarchy5"/>
    <dgm:cxn modelId="{BDB58291-DCF6-482B-A4DF-96870979BE15}" type="presOf" srcId="{08B72155-825D-4B73-B3AE-79051572D960}" destId="{EA08BE8E-C57B-4EEE-B060-206347C8FD5F}" srcOrd="0" destOrd="0" presId="urn:microsoft.com/office/officeart/2005/8/layout/hierarchy5"/>
    <dgm:cxn modelId="{DD310194-FE19-417F-83C1-0B36CDCDAD0A}" srcId="{3245FEE8-D6DA-456F-9FFF-97F34B411A8B}" destId="{9B732975-36D1-4BCC-A7EB-656AF8D7AC31}" srcOrd="2" destOrd="0" parTransId="{A582F8E0-FE8A-4AD8-856A-BB0E0C4EE7E1}" sibTransId="{A33C38E2-DB1F-4019-B098-F147336EC749}"/>
    <dgm:cxn modelId="{C5BF3E9B-ACAC-433F-9B44-EF67E69A3B83}" srcId="{3245FEE8-D6DA-456F-9FFF-97F34B411A8B}" destId="{4FDA43C2-9210-4B5C-AAA1-C6670855107A}" srcOrd="1" destOrd="0" parTransId="{DE116B7A-3DB1-4EEB-8FD9-3D8D5DA6CEDC}" sibTransId="{B07D2948-2276-463F-8EC7-0E123C7A095E}"/>
    <dgm:cxn modelId="{9B2634A5-5170-47C0-8F1B-A8A206398E6E}" srcId="{8CBA9814-D3F6-40D9-9CD4-3966ABF5AC37}" destId="{F78B1442-A5F5-48FB-A2AC-50E5E2C4B741}" srcOrd="2" destOrd="0" parTransId="{404ED79B-AFB8-4FD9-AAFC-E157BBF09F51}" sibTransId="{AB5495D5-1D90-4090-8835-15FA24A99EF6}"/>
    <dgm:cxn modelId="{DB8B48AB-6F3C-49FF-808A-517DEBCF1FDD}" srcId="{50C9CAF3-B001-4428-B434-1ED187F9EC93}" destId="{FFEAFB7F-55BE-4948-819C-9F4C79313275}" srcOrd="0" destOrd="0" parTransId="{5373D351-369F-438A-B901-C0C934EA6779}" sibTransId="{B21A109F-3D48-4314-830F-F5C2D9410CC4}"/>
    <dgm:cxn modelId="{19C3EFB6-C94C-40CE-AD35-6AC74859FB81}" srcId="{8CBA9814-D3F6-40D9-9CD4-3966ABF5AC37}" destId="{56C94B95-7641-4C74-B888-C0364FCD8998}" srcOrd="3" destOrd="0" parTransId="{2A5990F0-EBB9-4377-942C-F891C5B66666}" sibTransId="{D2639582-DB98-474F-ADB0-DBF2A4C4D04A}"/>
    <dgm:cxn modelId="{2118D1BD-168C-4574-9927-C5A15FC74465}" type="presOf" srcId="{5373D351-369F-438A-B901-C0C934EA6779}" destId="{2B7BBB07-EAE5-47A3-858B-A7B02823A3B5}" srcOrd="0" destOrd="0" presId="urn:microsoft.com/office/officeart/2005/8/layout/hierarchy5"/>
    <dgm:cxn modelId="{88E24BC2-6611-4A1D-AF79-9386DFCF4575}" type="presOf" srcId="{8CBA9814-D3F6-40D9-9CD4-3966ABF5AC37}" destId="{CC5C1560-8BF3-4E93-BD89-EB215AB6B31C}" srcOrd="0" destOrd="0" presId="urn:microsoft.com/office/officeart/2005/8/layout/hierarchy5"/>
    <dgm:cxn modelId="{660595C2-0B6F-484E-BD8C-53BE2FE2424B}" type="presOf" srcId="{79FE1684-10BE-447B-9440-0650846402AB}" destId="{AE2993D8-6A1F-4240-975A-D7C9DED6457F}" srcOrd="1" destOrd="0" presId="urn:microsoft.com/office/officeart/2005/8/layout/hierarchy5"/>
    <dgm:cxn modelId="{EEF6E8D3-E9A2-40A4-B3E2-CEC37E010FE6}" type="presOf" srcId="{A582F8E0-FE8A-4AD8-856A-BB0E0C4EE7E1}" destId="{36FAED24-9B58-4B3C-9F83-624087561A6C}" srcOrd="1" destOrd="0" presId="urn:microsoft.com/office/officeart/2005/8/layout/hierarchy5"/>
    <dgm:cxn modelId="{477887DB-A5DE-4E6B-9689-99D3617CFC99}" type="presOf" srcId="{4FDA43C2-9210-4B5C-AAA1-C6670855107A}" destId="{1251308C-0284-4DE3-8299-1B676A02718D}" srcOrd="0" destOrd="0" presId="urn:microsoft.com/office/officeart/2005/8/layout/hierarchy5"/>
    <dgm:cxn modelId="{210126DD-2CC0-44EC-946A-BE86C67F7D9A}" type="presOf" srcId="{F78B1442-A5F5-48FB-A2AC-50E5E2C4B741}" destId="{BCC1F3B5-C180-4C54-8BFB-251BD27297D2}" srcOrd="0" destOrd="0" presId="urn:microsoft.com/office/officeart/2005/8/layout/hierarchy5"/>
    <dgm:cxn modelId="{CF212BFA-B0EA-4299-A3FF-19EEC4443D8B}" type="presOf" srcId="{A582F8E0-FE8A-4AD8-856A-BB0E0C4EE7E1}" destId="{F593EC17-8D3B-4CB7-BE9C-D3C8F485B7D8}" srcOrd="0" destOrd="0" presId="urn:microsoft.com/office/officeart/2005/8/layout/hierarchy5"/>
    <dgm:cxn modelId="{8214A1FB-05C8-4178-827C-9BDAD048B679}" type="presOf" srcId="{9B732975-36D1-4BCC-A7EB-656AF8D7AC31}" destId="{C6BBE1C1-0B9F-4897-AFA7-99DEE41E24A3}" srcOrd="0" destOrd="0" presId="urn:microsoft.com/office/officeart/2005/8/layout/hierarchy5"/>
    <dgm:cxn modelId="{487021A0-EB04-490F-A164-6BFC4D9112D9}" type="presParOf" srcId="{CC5C1560-8BF3-4E93-BD89-EB215AB6B31C}" destId="{B3B21CEA-0993-418A-B57C-BED13028214C}" srcOrd="0" destOrd="0" presId="urn:microsoft.com/office/officeart/2005/8/layout/hierarchy5"/>
    <dgm:cxn modelId="{15CB3A5C-911F-4BB9-A840-65DD1122F879}" type="presParOf" srcId="{B3B21CEA-0993-418A-B57C-BED13028214C}" destId="{9A52CA55-970B-443F-B2D4-230017850B1D}" srcOrd="0" destOrd="0" presId="urn:microsoft.com/office/officeart/2005/8/layout/hierarchy5"/>
    <dgm:cxn modelId="{6CD7F493-AE69-4BF9-B2E1-5F095BE6AA43}" type="presParOf" srcId="{B3B21CEA-0993-418A-B57C-BED13028214C}" destId="{A5C5277A-74CA-43E7-9080-B6AA0F6A75C6}" srcOrd="1" destOrd="0" presId="urn:microsoft.com/office/officeart/2005/8/layout/hierarchy5"/>
    <dgm:cxn modelId="{9331A31C-E612-433F-9DD2-88056B19FAB7}" type="presParOf" srcId="{A5C5277A-74CA-43E7-9080-B6AA0F6A75C6}" destId="{E9F4929D-D288-464B-BA7E-94253C2856B0}" srcOrd="0" destOrd="0" presId="urn:microsoft.com/office/officeart/2005/8/layout/hierarchy5"/>
    <dgm:cxn modelId="{CF1E18C9-3A32-4F59-B258-481B33DF8D18}" type="presParOf" srcId="{E9F4929D-D288-464B-BA7E-94253C2856B0}" destId="{61BEE159-ADBD-4452-A462-91E589A880C6}" srcOrd="0" destOrd="0" presId="urn:microsoft.com/office/officeart/2005/8/layout/hierarchy5"/>
    <dgm:cxn modelId="{FF89AF61-2F5A-4997-B00B-AC9893D346A3}" type="presParOf" srcId="{E9F4929D-D288-464B-BA7E-94253C2856B0}" destId="{931518DC-1554-4B05-BB46-4D7095269C14}" srcOrd="1" destOrd="0" presId="urn:microsoft.com/office/officeart/2005/8/layout/hierarchy5"/>
    <dgm:cxn modelId="{53D2EB05-A8FD-46CF-AAF1-2F85BB4948C5}" type="presParOf" srcId="{931518DC-1554-4B05-BB46-4D7095269C14}" destId="{2B7BBB07-EAE5-47A3-858B-A7B02823A3B5}" srcOrd="0" destOrd="0" presId="urn:microsoft.com/office/officeart/2005/8/layout/hierarchy5"/>
    <dgm:cxn modelId="{192C1696-5E6C-46B4-89EF-DE1D461E0750}" type="presParOf" srcId="{2B7BBB07-EAE5-47A3-858B-A7B02823A3B5}" destId="{97E2FB09-51CA-473B-BA78-B973DD825ACA}" srcOrd="0" destOrd="0" presId="urn:microsoft.com/office/officeart/2005/8/layout/hierarchy5"/>
    <dgm:cxn modelId="{1087814E-438E-4543-94B8-B756B813CD02}" type="presParOf" srcId="{931518DC-1554-4B05-BB46-4D7095269C14}" destId="{A15D6784-EAA4-48E3-A13A-8F179872640B}" srcOrd="1" destOrd="0" presId="urn:microsoft.com/office/officeart/2005/8/layout/hierarchy5"/>
    <dgm:cxn modelId="{A4A9CE14-E01D-43FE-B35B-343C0DC947BF}" type="presParOf" srcId="{A15D6784-EAA4-48E3-A13A-8F179872640B}" destId="{66FE7A1B-8454-41CD-BA10-403EFB38214D}" srcOrd="0" destOrd="0" presId="urn:microsoft.com/office/officeart/2005/8/layout/hierarchy5"/>
    <dgm:cxn modelId="{96F853D4-62B6-4E52-8D20-2F63D3A07181}" type="presParOf" srcId="{A15D6784-EAA4-48E3-A13A-8F179872640B}" destId="{C31D2EB2-8743-47FE-9625-A42325BA7545}" srcOrd="1" destOrd="0" presId="urn:microsoft.com/office/officeart/2005/8/layout/hierarchy5"/>
    <dgm:cxn modelId="{3CC3B205-4C72-4F90-847E-DFEA59D4CC19}" type="presParOf" srcId="{931518DC-1554-4B05-BB46-4D7095269C14}" destId="{34A11673-9C33-490F-9010-182FCADDFFD2}" srcOrd="2" destOrd="0" presId="urn:microsoft.com/office/officeart/2005/8/layout/hierarchy5"/>
    <dgm:cxn modelId="{8523445A-AB6D-41BA-AD13-D3F6500FB8A5}" type="presParOf" srcId="{34A11673-9C33-490F-9010-182FCADDFFD2}" destId="{D85C6DD8-37BC-485B-BC2A-0CE454164B7A}" srcOrd="0" destOrd="0" presId="urn:microsoft.com/office/officeart/2005/8/layout/hierarchy5"/>
    <dgm:cxn modelId="{9A813E50-E213-47F2-8E41-532B4835F147}" type="presParOf" srcId="{931518DC-1554-4B05-BB46-4D7095269C14}" destId="{B8038A91-5103-411F-8914-B948D4A88C74}" srcOrd="3" destOrd="0" presId="urn:microsoft.com/office/officeart/2005/8/layout/hierarchy5"/>
    <dgm:cxn modelId="{86AE21B2-694C-4B54-A107-2FDB4CD0673A}" type="presParOf" srcId="{B8038A91-5103-411F-8914-B948D4A88C74}" destId="{D205A9ED-6FB9-4182-B0D0-4EE589B7F82E}" srcOrd="0" destOrd="0" presId="urn:microsoft.com/office/officeart/2005/8/layout/hierarchy5"/>
    <dgm:cxn modelId="{547119D0-9F0C-4F73-9A2D-05BE6A6F714E}" type="presParOf" srcId="{B8038A91-5103-411F-8914-B948D4A88C74}" destId="{C481F12C-73D2-42F8-A32B-B18F1FB44E7F}" srcOrd="1" destOrd="0" presId="urn:microsoft.com/office/officeart/2005/8/layout/hierarchy5"/>
    <dgm:cxn modelId="{09D5A99C-E077-444E-A9B6-3A5A57484DDC}" type="presParOf" srcId="{931518DC-1554-4B05-BB46-4D7095269C14}" destId="{DBC79879-6992-4D78-8425-BB984969C31B}" srcOrd="4" destOrd="0" presId="urn:microsoft.com/office/officeart/2005/8/layout/hierarchy5"/>
    <dgm:cxn modelId="{EAC5E806-B80D-4091-B5C0-9C397707C885}" type="presParOf" srcId="{DBC79879-6992-4D78-8425-BB984969C31B}" destId="{AE2993D8-6A1F-4240-975A-D7C9DED6457F}" srcOrd="0" destOrd="0" presId="urn:microsoft.com/office/officeart/2005/8/layout/hierarchy5"/>
    <dgm:cxn modelId="{69A29AC0-A8C6-438E-B419-69413846B8FC}" type="presParOf" srcId="{931518DC-1554-4B05-BB46-4D7095269C14}" destId="{7198D444-52D0-456A-9814-DAA9D0FC664B}" srcOrd="5" destOrd="0" presId="urn:microsoft.com/office/officeart/2005/8/layout/hierarchy5"/>
    <dgm:cxn modelId="{8DF3E3D0-0C63-4145-BCBB-001BCC97111A}" type="presParOf" srcId="{7198D444-52D0-456A-9814-DAA9D0FC664B}" destId="{5AFCFF08-F707-4771-A484-6F2E7B7D48AD}" srcOrd="0" destOrd="0" presId="urn:microsoft.com/office/officeart/2005/8/layout/hierarchy5"/>
    <dgm:cxn modelId="{DD04D25F-3D3E-47A6-AB28-5AB9CEBEED9D}" type="presParOf" srcId="{7198D444-52D0-456A-9814-DAA9D0FC664B}" destId="{0E32C420-5EA9-46E8-9ED7-1E7EFB7DAC72}" srcOrd="1" destOrd="0" presId="urn:microsoft.com/office/officeart/2005/8/layout/hierarchy5"/>
    <dgm:cxn modelId="{FBE150CB-5BC3-4571-8DAF-E8E2CEC9DA03}" type="presParOf" srcId="{0E32C420-5EA9-46E8-9ED7-1E7EFB7DAC72}" destId="{151F31F4-7978-4DB4-A1CD-A8D4A0FF7898}" srcOrd="0" destOrd="0" presId="urn:microsoft.com/office/officeart/2005/8/layout/hierarchy5"/>
    <dgm:cxn modelId="{B7F2696D-B1F6-4F44-8C4F-87C74F6B9A54}" type="presParOf" srcId="{151F31F4-7978-4DB4-A1CD-A8D4A0FF7898}" destId="{E99D7488-BDF1-40BE-8FBA-87E209B91C04}" srcOrd="0" destOrd="0" presId="urn:microsoft.com/office/officeart/2005/8/layout/hierarchy5"/>
    <dgm:cxn modelId="{4E887FBA-04CE-4B9C-B405-CA7352E8A70B}" type="presParOf" srcId="{0E32C420-5EA9-46E8-9ED7-1E7EFB7DAC72}" destId="{012C6C63-C1B2-4462-A46B-16455CDC5FB0}" srcOrd="1" destOrd="0" presId="urn:microsoft.com/office/officeart/2005/8/layout/hierarchy5"/>
    <dgm:cxn modelId="{CCA59DC7-B917-4200-B805-6EEB53867902}" type="presParOf" srcId="{012C6C63-C1B2-4462-A46B-16455CDC5FB0}" destId="{EA08BE8E-C57B-4EEE-B060-206347C8FD5F}" srcOrd="0" destOrd="0" presId="urn:microsoft.com/office/officeart/2005/8/layout/hierarchy5"/>
    <dgm:cxn modelId="{98E51104-5864-4D70-AA28-E736F9687201}" type="presParOf" srcId="{012C6C63-C1B2-4462-A46B-16455CDC5FB0}" destId="{929BFDEB-E49B-4D4D-BE9B-87126AA7AE31}" srcOrd="1" destOrd="0" presId="urn:microsoft.com/office/officeart/2005/8/layout/hierarchy5"/>
    <dgm:cxn modelId="{0AED4C75-3692-43E5-91E2-55997AC34139}" type="presParOf" srcId="{0E32C420-5EA9-46E8-9ED7-1E7EFB7DAC72}" destId="{6954E668-AC3F-4546-9595-8A96795ED8E6}" srcOrd="2" destOrd="0" presId="urn:microsoft.com/office/officeart/2005/8/layout/hierarchy5"/>
    <dgm:cxn modelId="{C35C7A0E-67F4-43B0-BD01-AE56D63C1B9D}" type="presParOf" srcId="{6954E668-AC3F-4546-9595-8A96795ED8E6}" destId="{C904B3F3-E909-495D-B729-2E301637C7B7}" srcOrd="0" destOrd="0" presId="urn:microsoft.com/office/officeart/2005/8/layout/hierarchy5"/>
    <dgm:cxn modelId="{C155BDAE-5E95-42B9-A69B-CE3A6F563219}" type="presParOf" srcId="{0E32C420-5EA9-46E8-9ED7-1E7EFB7DAC72}" destId="{AF8027F7-E1DF-42CA-AC00-9C1E852446C8}" srcOrd="3" destOrd="0" presId="urn:microsoft.com/office/officeart/2005/8/layout/hierarchy5"/>
    <dgm:cxn modelId="{28CEF890-8366-4992-8B72-7FA6B59753D8}" type="presParOf" srcId="{AF8027F7-E1DF-42CA-AC00-9C1E852446C8}" destId="{1251308C-0284-4DE3-8299-1B676A02718D}" srcOrd="0" destOrd="0" presId="urn:microsoft.com/office/officeart/2005/8/layout/hierarchy5"/>
    <dgm:cxn modelId="{AF050539-BC26-468C-BD67-DA8B8AB13A69}" type="presParOf" srcId="{AF8027F7-E1DF-42CA-AC00-9C1E852446C8}" destId="{8E66FAB9-8AC5-48FF-BBAC-FC780177164A}" srcOrd="1" destOrd="0" presId="urn:microsoft.com/office/officeart/2005/8/layout/hierarchy5"/>
    <dgm:cxn modelId="{06DD2590-607C-427E-8DB0-1FF36A3DCE3A}" type="presParOf" srcId="{0E32C420-5EA9-46E8-9ED7-1E7EFB7DAC72}" destId="{F593EC17-8D3B-4CB7-BE9C-D3C8F485B7D8}" srcOrd="4" destOrd="0" presId="urn:microsoft.com/office/officeart/2005/8/layout/hierarchy5"/>
    <dgm:cxn modelId="{33BAD70C-870F-4F89-82FA-EB58B85584DB}" type="presParOf" srcId="{F593EC17-8D3B-4CB7-BE9C-D3C8F485B7D8}" destId="{36FAED24-9B58-4B3C-9F83-624087561A6C}" srcOrd="0" destOrd="0" presId="urn:microsoft.com/office/officeart/2005/8/layout/hierarchy5"/>
    <dgm:cxn modelId="{BE76A73F-9D8D-457A-98E5-62F5E3669FCD}" type="presParOf" srcId="{0E32C420-5EA9-46E8-9ED7-1E7EFB7DAC72}" destId="{E1BBF355-CB9F-45E7-8323-062A80F13D67}" srcOrd="5" destOrd="0" presId="urn:microsoft.com/office/officeart/2005/8/layout/hierarchy5"/>
    <dgm:cxn modelId="{99B7175C-AF06-4C61-93E2-0CC7D9511AC8}" type="presParOf" srcId="{E1BBF355-CB9F-45E7-8323-062A80F13D67}" destId="{C6BBE1C1-0B9F-4897-AFA7-99DEE41E24A3}" srcOrd="0" destOrd="0" presId="urn:microsoft.com/office/officeart/2005/8/layout/hierarchy5"/>
    <dgm:cxn modelId="{05BA5CBF-745A-42DB-8EDF-EB7C4D7D4292}" type="presParOf" srcId="{E1BBF355-CB9F-45E7-8323-062A80F13D67}" destId="{959C4AE7-BAF5-43EA-8559-885B52D5AB16}" srcOrd="1" destOrd="0" presId="urn:microsoft.com/office/officeart/2005/8/layout/hierarchy5"/>
    <dgm:cxn modelId="{34153345-CFB4-4FE4-BDF9-68AC05F4A055}" type="presParOf" srcId="{CC5C1560-8BF3-4E93-BD89-EB215AB6B31C}" destId="{B90FC260-7036-42F0-9041-67E5A3E72B2F}" srcOrd="1" destOrd="0" presId="urn:microsoft.com/office/officeart/2005/8/layout/hierarchy5"/>
    <dgm:cxn modelId="{6130B478-32B2-4AD3-A2CC-34B1A802A29C}" type="presParOf" srcId="{B90FC260-7036-42F0-9041-67E5A3E72B2F}" destId="{071C1DAC-97B7-42EC-8452-336A735A1102}" srcOrd="0" destOrd="0" presId="urn:microsoft.com/office/officeart/2005/8/layout/hierarchy5"/>
    <dgm:cxn modelId="{CC96E2BD-5803-477B-8546-3CE5A253A073}" type="presParOf" srcId="{071C1DAC-97B7-42EC-8452-336A735A1102}" destId="{4D67D8D9-4742-404E-B30E-B3061FACF6A4}" srcOrd="0" destOrd="0" presId="urn:microsoft.com/office/officeart/2005/8/layout/hierarchy5"/>
    <dgm:cxn modelId="{0C6E187D-5677-460E-99A3-5FFE249A2BEF}" type="presParOf" srcId="{071C1DAC-97B7-42EC-8452-336A735A1102}" destId="{0DE29313-307A-4461-B24D-6E026B1DEEA7}" srcOrd="1" destOrd="0" presId="urn:microsoft.com/office/officeart/2005/8/layout/hierarchy5"/>
    <dgm:cxn modelId="{4B02E934-7745-497B-AADB-B90840C80EBD}" type="presParOf" srcId="{B90FC260-7036-42F0-9041-67E5A3E72B2F}" destId="{B185B499-48D4-4D0E-B177-44CD391D3AF6}" srcOrd="1" destOrd="0" presId="urn:microsoft.com/office/officeart/2005/8/layout/hierarchy5"/>
    <dgm:cxn modelId="{A4B4CD60-7BB7-4CFB-A173-0D97895B003F}" type="presParOf" srcId="{B185B499-48D4-4D0E-B177-44CD391D3AF6}" destId="{BA277943-B2FE-47F5-8C9C-CB3142B87E8E}" srcOrd="0" destOrd="0" presId="urn:microsoft.com/office/officeart/2005/8/layout/hierarchy5"/>
    <dgm:cxn modelId="{6C7295B4-BFB6-4408-A736-80CCCE5AFFDB}" type="presParOf" srcId="{B90FC260-7036-42F0-9041-67E5A3E72B2F}" destId="{DF06C76F-B22E-4F53-B644-3A1D9FD1C7D2}" srcOrd="2" destOrd="0" presId="urn:microsoft.com/office/officeart/2005/8/layout/hierarchy5"/>
    <dgm:cxn modelId="{09618CF3-9332-4477-AF96-AF400993CB7F}" type="presParOf" srcId="{DF06C76F-B22E-4F53-B644-3A1D9FD1C7D2}" destId="{BCC1F3B5-C180-4C54-8BFB-251BD27297D2}" srcOrd="0" destOrd="0" presId="urn:microsoft.com/office/officeart/2005/8/layout/hierarchy5"/>
    <dgm:cxn modelId="{5B8ED357-A1B8-49D2-A193-148BC4091145}" type="presParOf" srcId="{DF06C76F-B22E-4F53-B644-3A1D9FD1C7D2}" destId="{1FA7DC88-FFE5-4FED-A416-F7BFCA73ECE3}" srcOrd="1" destOrd="0" presId="urn:microsoft.com/office/officeart/2005/8/layout/hierarchy5"/>
    <dgm:cxn modelId="{C77FDF41-1E52-498A-88CE-490B529283BB}" type="presParOf" srcId="{B90FC260-7036-42F0-9041-67E5A3E72B2F}" destId="{E904798F-EBE4-4CEB-886B-2A47AD1F0B22}" srcOrd="3" destOrd="0" presId="urn:microsoft.com/office/officeart/2005/8/layout/hierarchy5"/>
    <dgm:cxn modelId="{63B67BF4-D86A-4A9F-A713-18EB55406258}" type="presParOf" srcId="{E904798F-EBE4-4CEB-886B-2A47AD1F0B22}" destId="{ADE5B2D7-788F-45DE-86F7-5E63CA2E91B7}" srcOrd="0" destOrd="0" presId="urn:microsoft.com/office/officeart/2005/8/layout/hierarchy5"/>
    <dgm:cxn modelId="{7491B5F7-1748-4274-8168-9C9F523B1874}" type="presParOf" srcId="{B90FC260-7036-42F0-9041-67E5A3E72B2F}" destId="{78F92BE0-43AB-4D04-93A8-E824749DB5E7}" srcOrd="4" destOrd="0" presId="urn:microsoft.com/office/officeart/2005/8/layout/hierarchy5"/>
    <dgm:cxn modelId="{AFD95E5D-20F7-4F23-B474-81C2026E8A85}" type="presParOf" srcId="{78F92BE0-43AB-4D04-93A8-E824749DB5E7}" destId="{FDD89C8F-2A3F-45F0-93FD-EA602C2A1CB5}" srcOrd="0" destOrd="0" presId="urn:microsoft.com/office/officeart/2005/8/layout/hierarchy5"/>
    <dgm:cxn modelId="{9C0BFB79-4653-459C-9BF2-167DAD58ECCB}" type="presParOf" srcId="{78F92BE0-43AB-4D04-93A8-E824749DB5E7}" destId="{4AD76974-2FA1-4EAC-896A-C64BD5E60BEB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B64285-7C9B-4081-91D7-5D70E3A23A2F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D97E5DD-81D4-4D52-BA51-F1AD3917D364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Image Acquisition</a:t>
          </a:r>
        </a:p>
      </dgm:t>
    </dgm:pt>
    <dgm:pt modelId="{6298C130-889F-4C65-87EC-9192EFBB8300}" type="parTrans" cxnId="{4D14A149-F615-4624-87FD-7F96740E8640}">
      <dgm:prSet/>
      <dgm:spPr/>
      <dgm:t>
        <a:bodyPr/>
        <a:lstStyle/>
        <a:p>
          <a:endParaRPr lang="en-CA"/>
        </a:p>
      </dgm:t>
    </dgm:pt>
    <dgm:pt modelId="{BCFDBABA-F337-40CB-A518-99FB5E72F452}" type="sibTrans" cxnId="{4D14A149-F615-4624-87FD-7F96740E8640}">
      <dgm:prSet/>
      <dgm:spPr/>
      <dgm:t>
        <a:bodyPr/>
        <a:lstStyle/>
        <a:p>
          <a:endParaRPr lang="en-CA"/>
        </a:p>
      </dgm:t>
    </dgm:pt>
    <dgm:pt modelId="{906D995F-A570-484D-9CFE-C740F7E99A46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Raw image from MODIS</a:t>
          </a:r>
        </a:p>
      </dgm:t>
    </dgm:pt>
    <dgm:pt modelId="{796545A8-CEB8-442F-9325-0968B79FE090}" type="parTrans" cxnId="{46309538-269D-44C2-B520-E2A3F374A3BA}">
      <dgm:prSet/>
      <dgm:spPr/>
      <dgm:t>
        <a:bodyPr/>
        <a:lstStyle/>
        <a:p>
          <a:endParaRPr lang="en-CA"/>
        </a:p>
      </dgm:t>
    </dgm:pt>
    <dgm:pt modelId="{0734F39F-9F96-4191-9957-F18CEB862561}" type="sibTrans" cxnId="{46309538-269D-44C2-B520-E2A3F374A3BA}">
      <dgm:prSet/>
      <dgm:spPr/>
      <dgm:t>
        <a:bodyPr/>
        <a:lstStyle/>
        <a:p>
          <a:endParaRPr lang="en-CA"/>
        </a:p>
      </dgm:t>
    </dgm:pt>
    <dgm:pt modelId="{42394802-5593-4657-A694-8FCDE5EC6C8C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Sun Angle Correction</a:t>
          </a:r>
        </a:p>
      </dgm:t>
    </dgm:pt>
    <dgm:pt modelId="{5D2C2846-7973-496C-A622-0A0B680C3687}" type="parTrans" cxnId="{8A680F27-60CB-4B1E-9BA9-E8ED8C4FFCF4}">
      <dgm:prSet/>
      <dgm:spPr/>
      <dgm:t>
        <a:bodyPr/>
        <a:lstStyle/>
        <a:p>
          <a:endParaRPr lang="en-CA"/>
        </a:p>
      </dgm:t>
    </dgm:pt>
    <dgm:pt modelId="{427562C5-C387-4DC7-AF2B-3FCCF012E672}" type="sibTrans" cxnId="{8A680F27-60CB-4B1E-9BA9-E8ED8C4FFCF4}">
      <dgm:prSet/>
      <dgm:spPr/>
      <dgm:t>
        <a:bodyPr/>
        <a:lstStyle/>
        <a:p>
          <a:endParaRPr lang="en-CA"/>
        </a:p>
      </dgm:t>
    </dgm:pt>
    <dgm:pt modelId="{E37E3D8A-8D65-48A3-BEFB-A8855E5D37A3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Dark Object Subtraction</a:t>
          </a:r>
        </a:p>
      </dgm:t>
    </dgm:pt>
    <dgm:pt modelId="{CC10285A-A155-4531-B8E1-89DA0097A3DD}" type="parTrans" cxnId="{1D17C850-297F-4AD5-B973-794BE70C24C9}">
      <dgm:prSet/>
      <dgm:spPr/>
      <dgm:t>
        <a:bodyPr/>
        <a:lstStyle/>
        <a:p>
          <a:endParaRPr lang="en-CA"/>
        </a:p>
      </dgm:t>
    </dgm:pt>
    <dgm:pt modelId="{310E6D14-2F26-4066-BC2C-2F151D0DEF86}" type="sibTrans" cxnId="{1D17C850-297F-4AD5-B973-794BE70C24C9}">
      <dgm:prSet/>
      <dgm:spPr/>
      <dgm:t>
        <a:bodyPr/>
        <a:lstStyle/>
        <a:p>
          <a:endParaRPr lang="en-CA"/>
        </a:p>
      </dgm:t>
    </dgm:pt>
    <dgm:pt modelId="{07B3DFDE-D00F-42C5-AA3D-4C41E1EC2F43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Correct for seasonality </a:t>
          </a:r>
          <a:r>
            <a:rPr lang="en-CA" baseline="30000" dirty="0"/>
            <a:t>6</a:t>
          </a:r>
          <a:endParaRPr lang="en-CA" dirty="0"/>
        </a:p>
      </dgm:t>
    </dgm:pt>
    <dgm:pt modelId="{5F147CAA-DF54-4B5C-A381-8EEBEA7D5E88}" type="sibTrans" cxnId="{5DB52684-FBC7-4FA2-BE55-F325CD00BC06}">
      <dgm:prSet/>
      <dgm:spPr/>
      <dgm:t>
        <a:bodyPr/>
        <a:lstStyle/>
        <a:p>
          <a:endParaRPr lang="en-CA"/>
        </a:p>
      </dgm:t>
    </dgm:pt>
    <dgm:pt modelId="{355D3DA8-7254-42D6-956E-AFAFFC168FEB}" type="parTrans" cxnId="{5DB52684-FBC7-4FA2-BE55-F325CD00BC06}">
      <dgm:prSet/>
      <dgm:spPr/>
      <dgm:t>
        <a:bodyPr/>
        <a:lstStyle/>
        <a:p>
          <a:endParaRPr lang="en-CA"/>
        </a:p>
      </dgm:t>
    </dgm:pt>
    <dgm:pt modelId="{74F3BEF9-F8F6-4B89-B638-060AD8558393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Correct atmospheric effects </a:t>
          </a:r>
          <a:r>
            <a:rPr lang="en-CA" baseline="30000" dirty="0"/>
            <a:t>6</a:t>
          </a:r>
          <a:endParaRPr lang="en-CA" dirty="0"/>
        </a:p>
      </dgm:t>
    </dgm:pt>
    <dgm:pt modelId="{7A8EA5DA-42AA-4511-B950-80B0115370BC}" type="parTrans" cxnId="{6272DDB1-8F79-4A65-9F3A-B436E6E05125}">
      <dgm:prSet/>
      <dgm:spPr/>
      <dgm:t>
        <a:bodyPr/>
        <a:lstStyle/>
        <a:p>
          <a:endParaRPr lang="en-CA"/>
        </a:p>
      </dgm:t>
    </dgm:pt>
    <dgm:pt modelId="{6B872D71-4EC7-4990-BE16-AF654219A204}" type="sibTrans" cxnId="{6272DDB1-8F79-4A65-9F3A-B436E6E05125}">
      <dgm:prSet/>
      <dgm:spPr/>
      <dgm:t>
        <a:bodyPr/>
        <a:lstStyle/>
        <a:p>
          <a:endParaRPr lang="en-CA"/>
        </a:p>
      </dgm:t>
    </dgm:pt>
    <dgm:pt modelId="{3F13DF42-2405-4E88-B431-7E08E40A948F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Sinusoid Correction</a:t>
          </a:r>
        </a:p>
      </dgm:t>
    </dgm:pt>
    <dgm:pt modelId="{348EC841-A42B-4A16-839D-5F78193A898E}" type="sibTrans" cxnId="{9D771F29-7212-4C98-BA8C-A6BF95CD0A2A}">
      <dgm:prSet/>
      <dgm:spPr/>
      <dgm:t>
        <a:bodyPr/>
        <a:lstStyle/>
        <a:p>
          <a:endParaRPr lang="en-CA"/>
        </a:p>
      </dgm:t>
    </dgm:pt>
    <dgm:pt modelId="{2B1F68CB-110A-4FB2-B6C7-07139792E7C6}" type="parTrans" cxnId="{9D771F29-7212-4C98-BA8C-A6BF95CD0A2A}">
      <dgm:prSet/>
      <dgm:spPr/>
      <dgm:t>
        <a:bodyPr/>
        <a:lstStyle/>
        <a:p>
          <a:endParaRPr lang="en-CA"/>
        </a:p>
      </dgm:t>
    </dgm:pt>
    <dgm:pt modelId="{29C4DC9F-6149-4715-AE7E-E67FC0E83FC5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Flatten ‘curved’ image for screen viewing</a:t>
          </a:r>
        </a:p>
      </dgm:t>
    </dgm:pt>
    <dgm:pt modelId="{5164312B-AAAB-43A8-8341-54A39A011D09}" type="sibTrans" cxnId="{86899009-468F-4AFD-BE64-B20E16669FDD}">
      <dgm:prSet/>
      <dgm:spPr/>
      <dgm:t>
        <a:bodyPr/>
        <a:lstStyle/>
        <a:p>
          <a:endParaRPr lang="en-CA"/>
        </a:p>
      </dgm:t>
    </dgm:pt>
    <dgm:pt modelId="{22B4AA38-ADC6-4E5E-9B72-F1D88F19E6B1}" type="parTrans" cxnId="{86899009-468F-4AFD-BE64-B20E16669FDD}">
      <dgm:prSet/>
      <dgm:spPr/>
      <dgm:t>
        <a:bodyPr/>
        <a:lstStyle/>
        <a:p>
          <a:endParaRPr lang="en-CA"/>
        </a:p>
      </dgm:t>
    </dgm:pt>
    <dgm:pt modelId="{315BE06B-6F50-42EB-8CAB-7D975E151CD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Cropping &amp; </a:t>
          </a:r>
          <a:r>
            <a:rPr lang="en-CA" dirty="0" err="1"/>
            <a:t>downsampling</a:t>
          </a:r>
          <a:endParaRPr lang="en-CA" dirty="0"/>
        </a:p>
      </dgm:t>
    </dgm:pt>
    <dgm:pt modelId="{8815F946-82E8-452E-942F-28AD44F5CA68}" type="parTrans" cxnId="{07658FED-F0D5-4801-B748-CD0BF22BCA6B}">
      <dgm:prSet/>
      <dgm:spPr/>
      <dgm:t>
        <a:bodyPr/>
        <a:lstStyle/>
        <a:p>
          <a:endParaRPr lang="en-CA"/>
        </a:p>
      </dgm:t>
    </dgm:pt>
    <dgm:pt modelId="{04F03C63-37FD-4637-B280-3E4EA30A380C}" type="sibTrans" cxnId="{07658FED-F0D5-4801-B748-CD0BF22BCA6B}">
      <dgm:prSet/>
      <dgm:spPr/>
      <dgm:t>
        <a:bodyPr/>
        <a:lstStyle/>
        <a:p>
          <a:endParaRPr lang="en-CA"/>
        </a:p>
      </dgm:t>
    </dgm:pt>
    <dgm:pt modelId="{1B2FCC11-2BB6-4E90-92DE-3E1CC2D22713}" type="pres">
      <dgm:prSet presAssocID="{21B64285-7C9B-4081-91D7-5D70E3A23A2F}" presName="Name0" presStyleCnt="0">
        <dgm:presLayoutVars>
          <dgm:dir/>
          <dgm:resizeHandles val="exact"/>
        </dgm:presLayoutVars>
      </dgm:prSet>
      <dgm:spPr/>
    </dgm:pt>
    <dgm:pt modelId="{1AA0EAAA-E50A-4A7C-AF57-22452426C451}" type="pres">
      <dgm:prSet presAssocID="{21B64285-7C9B-4081-91D7-5D70E3A23A2F}" presName="bkgdShp" presStyleLbl="alignAccFollowNode1" presStyleIdx="0" presStyleCnt="1"/>
      <dgm:spPr/>
    </dgm:pt>
    <dgm:pt modelId="{6FEA8EC7-8D0B-4D31-B93E-D4ECE15406ED}" type="pres">
      <dgm:prSet presAssocID="{21B64285-7C9B-4081-91D7-5D70E3A23A2F}" presName="linComp" presStyleCnt="0"/>
      <dgm:spPr/>
    </dgm:pt>
    <dgm:pt modelId="{6E8014C8-2035-4FBF-AC6D-02B2235C7DF4}" type="pres">
      <dgm:prSet presAssocID="{CD97E5DD-81D4-4D52-BA51-F1AD3917D364}" presName="compNode" presStyleCnt="0"/>
      <dgm:spPr/>
    </dgm:pt>
    <dgm:pt modelId="{6CFA1244-ED3C-4F50-86BD-68CE6C627096}" type="pres">
      <dgm:prSet presAssocID="{CD97E5DD-81D4-4D52-BA51-F1AD3917D364}" presName="node" presStyleLbl="node1" presStyleIdx="0" presStyleCnt="4">
        <dgm:presLayoutVars>
          <dgm:bulletEnabled val="1"/>
        </dgm:presLayoutVars>
      </dgm:prSet>
      <dgm:spPr/>
    </dgm:pt>
    <dgm:pt modelId="{5D40BE8A-4C9D-4269-B340-E71DC86958D5}" type="pres">
      <dgm:prSet presAssocID="{CD97E5DD-81D4-4D52-BA51-F1AD3917D364}" presName="invisiNode" presStyleLbl="node1" presStyleIdx="0" presStyleCnt="4"/>
      <dgm:spPr/>
    </dgm:pt>
    <dgm:pt modelId="{5BF4DB67-0DFF-48A3-9D8F-739767E00C70}" type="pres">
      <dgm:prSet presAssocID="{CD97E5DD-81D4-4D52-BA51-F1AD3917D364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343766E8-8907-48B8-A90E-16708D3DDEAC}" type="pres">
      <dgm:prSet presAssocID="{BCFDBABA-F337-40CB-A518-99FB5E72F452}" presName="sibTrans" presStyleLbl="sibTrans2D1" presStyleIdx="0" presStyleCnt="0"/>
      <dgm:spPr/>
    </dgm:pt>
    <dgm:pt modelId="{39B07CAA-52CA-4E6D-8F17-C569C2FADBF2}" type="pres">
      <dgm:prSet presAssocID="{3F13DF42-2405-4E88-B431-7E08E40A948F}" presName="compNode" presStyleCnt="0"/>
      <dgm:spPr/>
    </dgm:pt>
    <dgm:pt modelId="{75824ACD-DC6B-44B5-B917-81CB439C07C2}" type="pres">
      <dgm:prSet presAssocID="{3F13DF42-2405-4E88-B431-7E08E40A948F}" presName="node" presStyleLbl="node1" presStyleIdx="1" presStyleCnt="4">
        <dgm:presLayoutVars>
          <dgm:bulletEnabled val="1"/>
        </dgm:presLayoutVars>
      </dgm:prSet>
      <dgm:spPr/>
    </dgm:pt>
    <dgm:pt modelId="{53CB76DF-E3EE-4BCB-9557-4688A55F70D4}" type="pres">
      <dgm:prSet presAssocID="{3F13DF42-2405-4E88-B431-7E08E40A948F}" presName="invisiNode" presStyleLbl="node1" presStyleIdx="1" presStyleCnt="4"/>
      <dgm:spPr/>
    </dgm:pt>
    <dgm:pt modelId="{1ECF41CF-0AC8-41A7-AD71-6F769E75D121}" type="pres">
      <dgm:prSet presAssocID="{3F13DF42-2405-4E88-B431-7E08E40A948F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</dgm:spPr>
    </dgm:pt>
    <dgm:pt modelId="{62A12FA8-4D47-48E7-98B5-BFD65E5FEE22}" type="pres">
      <dgm:prSet presAssocID="{348EC841-A42B-4A16-839D-5F78193A898E}" presName="sibTrans" presStyleLbl="sibTrans2D1" presStyleIdx="0" presStyleCnt="0"/>
      <dgm:spPr/>
    </dgm:pt>
    <dgm:pt modelId="{BF92C310-19E3-42F2-9B64-887A6C3FADED}" type="pres">
      <dgm:prSet presAssocID="{42394802-5593-4657-A694-8FCDE5EC6C8C}" presName="compNode" presStyleCnt="0"/>
      <dgm:spPr/>
    </dgm:pt>
    <dgm:pt modelId="{82D4AC7A-BE2D-49B3-9A94-377B063142DA}" type="pres">
      <dgm:prSet presAssocID="{42394802-5593-4657-A694-8FCDE5EC6C8C}" presName="node" presStyleLbl="node1" presStyleIdx="2" presStyleCnt="4">
        <dgm:presLayoutVars>
          <dgm:bulletEnabled val="1"/>
        </dgm:presLayoutVars>
      </dgm:prSet>
      <dgm:spPr/>
    </dgm:pt>
    <dgm:pt modelId="{F7128D67-5A0C-479A-8523-A4D0CD2EED4B}" type="pres">
      <dgm:prSet presAssocID="{42394802-5593-4657-A694-8FCDE5EC6C8C}" presName="invisiNode" presStyleLbl="node1" presStyleIdx="2" presStyleCnt="4"/>
      <dgm:spPr/>
    </dgm:pt>
    <dgm:pt modelId="{57570623-F10D-454C-9CD0-231B37C36F53}" type="pres">
      <dgm:prSet presAssocID="{42394802-5593-4657-A694-8FCDE5EC6C8C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12000" r="-12000"/>
          </a:stretch>
        </a:blipFill>
      </dgm:spPr>
    </dgm:pt>
    <dgm:pt modelId="{A5B3FD9C-9AB1-434F-9394-F37B15A08090}" type="pres">
      <dgm:prSet presAssocID="{427562C5-C387-4DC7-AF2B-3FCCF012E672}" presName="sibTrans" presStyleLbl="sibTrans2D1" presStyleIdx="0" presStyleCnt="0"/>
      <dgm:spPr/>
    </dgm:pt>
    <dgm:pt modelId="{E9471C0A-5964-431C-ADDF-41F24980E430}" type="pres">
      <dgm:prSet presAssocID="{E37E3D8A-8D65-48A3-BEFB-A8855E5D37A3}" presName="compNode" presStyleCnt="0"/>
      <dgm:spPr/>
    </dgm:pt>
    <dgm:pt modelId="{A32906E1-C490-4443-9037-91E8BB591049}" type="pres">
      <dgm:prSet presAssocID="{E37E3D8A-8D65-48A3-BEFB-A8855E5D37A3}" presName="node" presStyleLbl="node1" presStyleIdx="3" presStyleCnt="4">
        <dgm:presLayoutVars>
          <dgm:bulletEnabled val="1"/>
        </dgm:presLayoutVars>
      </dgm:prSet>
      <dgm:spPr/>
    </dgm:pt>
    <dgm:pt modelId="{829CE6E5-B219-44AE-B29A-7B52C7485E07}" type="pres">
      <dgm:prSet presAssocID="{E37E3D8A-8D65-48A3-BEFB-A8855E5D37A3}" presName="invisiNode" presStyleLbl="node1" presStyleIdx="3" presStyleCnt="4"/>
      <dgm:spPr/>
    </dgm:pt>
    <dgm:pt modelId="{546FFC6A-0F72-43A1-84AD-42DE23F2639F}" type="pres">
      <dgm:prSet presAssocID="{E37E3D8A-8D65-48A3-BEFB-A8855E5D37A3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7000" r="-7000"/>
          </a:stretch>
        </a:blipFill>
      </dgm:spPr>
    </dgm:pt>
  </dgm:ptLst>
  <dgm:cxnLst>
    <dgm:cxn modelId="{94E6AA02-C25D-4094-83C1-6432E783F8C2}" type="presOf" srcId="{E37E3D8A-8D65-48A3-BEFB-A8855E5D37A3}" destId="{A32906E1-C490-4443-9037-91E8BB591049}" srcOrd="0" destOrd="0" presId="urn:microsoft.com/office/officeart/2005/8/layout/pList2"/>
    <dgm:cxn modelId="{86899009-468F-4AFD-BE64-B20E16669FDD}" srcId="{3F13DF42-2405-4E88-B431-7E08E40A948F}" destId="{29C4DC9F-6149-4715-AE7E-E67FC0E83FC5}" srcOrd="0" destOrd="0" parTransId="{22B4AA38-ADC6-4E5E-9B72-F1D88F19E6B1}" sibTransId="{5164312B-AAAB-43A8-8341-54A39A011D09}"/>
    <dgm:cxn modelId="{BDC3160E-384B-4595-B162-9411D8A36474}" type="presOf" srcId="{315BE06B-6F50-42EB-8CAB-7D975E151CD2}" destId="{6CFA1244-ED3C-4F50-86BD-68CE6C627096}" srcOrd="0" destOrd="2" presId="urn:microsoft.com/office/officeart/2005/8/layout/pList2"/>
    <dgm:cxn modelId="{8A680F27-60CB-4B1E-9BA9-E8ED8C4FFCF4}" srcId="{21B64285-7C9B-4081-91D7-5D70E3A23A2F}" destId="{42394802-5593-4657-A694-8FCDE5EC6C8C}" srcOrd="2" destOrd="0" parTransId="{5D2C2846-7973-496C-A622-0A0B680C3687}" sibTransId="{427562C5-C387-4DC7-AF2B-3FCCF012E672}"/>
    <dgm:cxn modelId="{9D771F29-7212-4C98-BA8C-A6BF95CD0A2A}" srcId="{21B64285-7C9B-4081-91D7-5D70E3A23A2F}" destId="{3F13DF42-2405-4E88-B431-7E08E40A948F}" srcOrd="1" destOrd="0" parTransId="{2B1F68CB-110A-4FB2-B6C7-07139792E7C6}" sibTransId="{348EC841-A42B-4A16-839D-5F78193A898E}"/>
    <dgm:cxn modelId="{262DEA31-DAEC-497D-BBC6-A9BFF80EF1BF}" type="presOf" srcId="{42394802-5593-4657-A694-8FCDE5EC6C8C}" destId="{82D4AC7A-BE2D-49B3-9A94-377B063142DA}" srcOrd="0" destOrd="0" presId="urn:microsoft.com/office/officeart/2005/8/layout/pList2"/>
    <dgm:cxn modelId="{46309538-269D-44C2-B520-E2A3F374A3BA}" srcId="{CD97E5DD-81D4-4D52-BA51-F1AD3917D364}" destId="{906D995F-A570-484D-9CFE-C740F7E99A46}" srcOrd="0" destOrd="0" parTransId="{796545A8-CEB8-442F-9325-0968B79FE090}" sibTransId="{0734F39F-9F96-4191-9957-F18CEB862561}"/>
    <dgm:cxn modelId="{F340F53C-B6FA-4085-BB65-DE6E7ADCBAB7}" type="presOf" srcId="{74F3BEF9-F8F6-4B89-B638-060AD8558393}" destId="{A32906E1-C490-4443-9037-91E8BB591049}" srcOrd="0" destOrd="1" presId="urn:microsoft.com/office/officeart/2005/8/layout/pList2"/>
    <dgm:cxn modelId="{5FB6FC40-849C-43D7-8DC5-D72B53A573C5}" type="presOf" srcId="{348EC841-A42B-4A16-839D-5F78193A898E}" destId="{62A12FA8-4D47-48E7-98B5-BFD65E5FEE22}" srcOrd="0" destOrd="0" presId="urn:microsoft.com/office/officeart/2005/8/layout/pList2"/>
    <dgm:cxn modelId="{72E41060-5590-4010-97B5-A7B99E1703BF}" type="presOf" srcId="{CD97E5DD-81D4-4D52-BA51-F1AD3917D364}" destId="{6CFA1244-ED3C-4F50-86BD-68CE6C627096}" srcOrd="0" destOrd="0" presId="urn:microsoft.com/office/officeart/2005/8/layout/pList2"/>
    <dgm:cxn modelId="{934B3E65-8E7E-4E69-AC53-457B79EE2B9F}" type="presOf" srcId="{3F13DF42-2405-4E88-B431-7E08E40A948F}" destId="{75824ACD-DC6B-44B5-B917-81CB439C07C2}" srcOrd="0" destOrd="0" presId="urn:microsoft.com/office/officeart/2005/8/layout/pList2"/>
    <dgm:cxn modelId="{4D14A149-F615-4624-87FD-7F96740E8640}" srcId="{21B64285-7C9B-4081-91D7-5D70E3A23A2F}" destId="{CD97E5DD-81D4-4D52-BA51-F1AD3917D364}" srcOrd="0" destOrd="0" parTransId="{6298C130-889F-4C65-87EC-9192EFBB8300}" sibTransId="{BCFDBABA-F337-40CB-A518-99FB5E72F452}"/>
    <dgm:cxn modelId="{1D17C850-297F-4AD5-B973-794BE70C24C9}" srcId="{21B64285-7C9B-4081-91D7-5D70E3A23A2F}" destId="{E37E3D8A-8D65-48A3-BEFB-A8855E5D37A3}" srcOrd="3" destOrd="0" parTransId="{CC10285A-A155-4531-B8E1-89DA0097A3DD}" sibTransId="{310E6D14-2F26-4066-BC2C-2F151D0DEF86}"/>
    <dgm:cxn modelId="{30C9B855-4F18-4A9A-A88C-D43E10A6A7AF}" type="presOf" srcId="{BCFDBABA-F337-40CB-A518-99FB5E72F452}" destId="{343766E8-8907-48B8-A90E-16708D3DDEAC}" srcOrd="0" destOrd="0" presId="urn:microsoft.com/office/officeart/2005/8/layout/pList2"/>
    <dgm:cxn modelId="{A96FC658-29BE-425A-B9AF-68AAD4A44814}" type="presOf" srcId="{21B64285-7C9B-4081-91D7-5D70E3A23A2F}" destId="{1B2FCC11-2BB6-4E90-92DE-3E1CC2D22713}" srcOrd="0" destOrd="0" presId="urn:microsoft.com/office/officeart/2005/8/layout/pList2"/>
    <dgm:cxn modelId="{5DB52684-FBC7-4FA2-BE55-F325CD00BC06}" srcId="{42394802-5593-4657-A694-8FCDE5EC6C8C}" destId="{07B3DFDE-D00F-42C5-AA3D-4C41E1EC2F43}" srcOrd="0" destOrd="0" parTransId="{355D3DA8-7254-42D6-956E-AFAFFC168FEB}" sibTransId="{5F147CAA-DF54-4B5C-A381-8EEBEA7D5E88}"/>
    <dgm:cxn modelId="{A7F47488-5470-4D7B-831F-69E30E719409}" type="presOf" srcId="{07B3DFDE-D00F-42C5-AA3D-4C41E1EC2F43}" destId="{82D4AC7A-BE2D-49B3-9A94-377B063142DA}" srcOrd="0" destOrd="1" presId="urn:microsoft.com/office/officeart/2005/8/layout/pList2"/>
    <dgm:cxn modelId="{3C72149D-3323-4D54-B8EE-71018C7B92A3}" type="presOf" srcId="{427562C5-C387-4DC7-AF2B-3FCCF012E672}" destId="{A5B3FD9C-9AB1-434F-9394-F37B15A08090}" srcOrd="0" destOrd="0" presId="urn:microsoft.com/office/officeart/2005/8/layout/pList2"/>
    <dgm:cxn modelId="{6272DDB1-8F79-4A65-9F3A-B436E6E05125}" srcId="{E37E3D8A-8D65-48A3-BEFB-A8855E5D37A3}" destId="{74F3BEF9-F8F6-4B89-B638-060AD8558393}" srcOrd="0" destOrd="0" parTransId="{7A8EA5DA-42AA-4511-B950-80B0115370BC}" sibTransId="{6B872D71-4EC7-4990-BE16-AF654219A204}"/>
    <dgm:cxn modelId="{1DE959C4-71D6-410A-93AF-061A07B0B6BE}" type="presOf" srcId="{29C4DC9F-6149-4715-AE7E-E67FC0E83FC5}" destId="{75824ACD-DC6B-44B5-B917-81CB439C07C2}" srcOrd="0" destOrd="1" presId="urn:microsoft.com/office/officeart/2005/8/layout/pList2"/>
    <dgm:cxn modelId="{07658FED-F0D5-4801-B748-CD0BF22BCA6B}" srcId="{CD97E5DD-81D4-4D52-BA51-F1AD3917D364}" destId="{315BE06B-6F50-42EB-8CAB-7D975E151CD2}" srcOrd="1" destOrd="0" parTransId="{8815F946-82E8-452E-942F-28AD44F5CA68}" sibTransId="{04F03C63-37FD-4637-B280-3E4EA30A380C}"/>
    <dgm:cxn modelId="{AEA207F0-01CC-45F6-8C1A-34D521E41BFD}" type="presOf" srcId="{906D995F-A570-484D-9CFE-C740F7E99A46}" destId="{6CFA1244-ED3C-4F50-86BD-68CE6C627096}" srcOrd="0" destOrd="1" presId="urn:microsoft.com/office/officeart/2005/8/layout/pList2"/>
    <dgm:cxn modelId="{BA7A2376-7E13-437A-BB7B-87E7D115A659}" type="presParOf" srcId="{1B2FCC11-2BB6-4E90-92DE-3E1CC2D22713}" destId="{1AA0EAAA-E50A-4A7C-AF57-22452426C451}" srcOrd="0" destOrd="0" presId="urn:microsoft.com/office/officeart/2005/8/layout/pList2"/>
    <dgm:cxn modelId="{174B9973-5B9A-4FB4-AF16-1C0E8A461BDA}" type="presParOf" srcId="{1B2FCC11-2BB6-4E90-92DE-3E1CC2D22713}" destId="{6FEA8EC7-8D0B-4D31-B93E-D4ECE15406ED}" srcOrd="1" destOrd="0" presId="urn:microsoft.com/office/officeart/2005/8/layout/pList2"/>
    <dgm:cxn modelId="{DD74EEDD-9DA1-4F68-8A53-09EF0879B2F1}" type="presParOf" srcId="{6FEA8EC7-8D0B-4D31-B93E-D4ECE15406ED}" destId="{6E8014C8-2035-4FBF-AC6D-02B2235C7DF4}" srcOrd="0" destOrd="0" presId="urn:microsoft.com/office/officeart/2005/8/layout/pList2"/>
    <dgm:cxn modelId="{F025003B-E2B1-49CD-BDA2-E84D85C83772}" type="presParOf" srcId="{6E8014C8-2035-4FBF-AC6D-02B2235C7DF4}" destId="{6CFA1244-ED3C-4F50-86BD-68CE6C627096}" srcOrd="0" destOrd="0" presId="urn:microsoft.com/office/officeart/2005/8/layout/pList2"/>
    <dgm:cxn modelId="{0B35AF01-9DB0-4694-A550-DD5CA18B831A}" type="presParOf" srcId="{6E8014C8-2035-4FBF-AC6D-02B2235C7DF4}" destId="{5D40BE8A-4C9D-4269-B340-E71DC86958D5}" srcOrd="1" destOrd="0" presId="urn:microsoft.com/office/officeart/2005/8/layout/pList2"/>
    <dgm:cxn modelId="{4ED9B320-01D8-477D-A94F-E2D2995C3FBA}" type="presParOf" srcId="{6E8014C8-2035-4FBF-AC6D-02B2235C7DF4}" destId="{5BF4DB67-0DFF-48A3-9D8F-739767E00C70}" srcOrd="2" destOrd="0" presId="urn:microsoft.com/office/officeart/2005/8/layout/pList2"/>
    <dgm:cxn modelId="{5128CD34-9D46-439E-B9A2-AC0573EDB617}" type="presParOf" srcId="{6FEA8EC7-8D0B-4D31-B93E-D4ECE15406ED}" destId="{343766E8-8907-48B8-A90E-16708D3DDEAC}" srcOrd="1" destOrd="0" presId="urn:microsoft.com/office/officeart/2005/8/layout/pList2"/>
    <dgm:cxn modelId="{B61E136B-57C5-48A7-A07A-2944F86FE8E4}" type="presParOf" srcId="{6FEA8EC7-8D0B-4D31-B93E-D4ECE15406ED}" destId="{39B07CAA-52CA-4E6D-8F17-C569C2FADBF2}" srcOrd="2" destOrd="0" presId="urn:microsoft.com/office/officeart/2005/8/layout/pList2"/>
    <dgm:cxn modelId="{73F4B3B5-BF5D-4CF4-A1E6-CEACB1430AC1}" type="presParOf" srcId="{39B07CAA-52CA-4E6D-8F17-C569C2FADBF2}" destId="{75824ACD-DC6B-44B5-B917-81CB439C07C2}" srcOrd="0" destOrd="0" presId="urn:microsoft.com/office/officeart/2005/8/layout/pList2"/>
    <dgm:cxn modelId="{A4336114-F763-481E-8FB4-9A7836E1DEDE}" type="presParOf" srcId="{39B07CAA-52CA-4E6D-8F17-C569C2FADBF2}" destId="{53CB76DF-E3EE-4BCB-9557-4688A55F70D4}" srcOrd="1" destOrd="0" presId="urn:microsoft.com/office/officeart/2005/8/layout/pList2"/>
    <dgm:cxn modelId="{625864CA-A642-4C28-9A3B-8B895716E7D2}" type="presParOf" srcId="{39B07CAA-52CA-4E6D-8F17-C569C2FADBF2}" destId="{1ECF41CF-0AC8-41A7-AD71-6F769E75D121}" srcOrd="2" destOrd="0" presId="urn:microsoft.com/office/officeart/2005/8/layout/pList2"/>
    <dgm:cxn modelId="{3A4E5791-8332-421B-8E35-7F692F0E6049}" type="presParOf" srcId="{6FEA8EC7-8D0B-4D31-B93E-D4ECE15406ED}" destId="{62A12FA8-4D47-48E7-98B5-BFD65E5FEE22}" srcOrd="3" destOrd="0" presId="urn:microsoft.com/office/officeart/2005/8/layout/pList2"/>
    <dgm:cxn modelId="{0A710212-A9E2-4857-ABA7-DD3CA9554500}" type="presParOf" srcId="{6FEA8EC7-8D0B-4D31-B93E-D4ECE15406ED}" destId="{BF92C310-19E3-42F2-9B64-887A6C3FADED}" srcOrd="4" destOrd="0" presId="urn:microsoft.com/office/officeart/2005/8/layout/pList2"/>
    <dgm:cxn modelId="{A797F5AF-C26E-4B0D-9FA4-8EAEE8C938BE}" type="presParOf" srcId="{BF92C310-19E3-42F2-9B64-887A6C3FADED}" destId="{82D4AC7A-BE2D-49B3-9A94-377B063142DA}" srcOrd="0" destOrd="0" presId="urn:microsoft.com/office/officeart/2005/8/layout/pList2"/>
    <dgm:cxn modelId="{8A516B9A-6C3C-47DF-886A-0AA44C30302E}" type="presParOf" srcId="{BF92C310-19E3-42F2-9B64-887A6C3FADED}" destId="{F7128D67-5A0C-479A-8523-A4D0CD2EED4B}" srcOrd="1" destOrd="0" presId="urn:microsoft.com/office/officeart/2005/8/layout/pList2"/>
    <dgm:cxn modelId="{E9A4221A-DA80-45B6-8F1B-BFC3824E9BD6}" type="presParOf" srcId="{BF92C310-19E3-42F2-9B64-887A6C3FADED}" destId="{57570623-F10D-454C-9CD0-231B37C36F53}" srcOrd="2" destOrd="0" presId="urn:microsoft.com/office/officeart/2005/8/layout/pList2"/>
    <dgm:cxn modelId="{8D569F83-731D-49B6-95C4-6F45ACBF3225}" type="presParOf" srcId="{6FEA8EC7-8D0B-4D31-B93E-D4ECE15406ED}" destId="{A5B3FD9C-9AB1-434F-9394-F37B15A08090}" srcOrd="5" destOrd="0" presId="urn:microsoft.com/office/officeart/2005/8/layout/pList2"/>
    <dgm:cxn modelId="{8BB71E2A-0E95-4A13-8518-45B6DD5841D0}" type="presParOf" srcId="{6FEA8EC7-8D0B-4D31-B93E-D4ECE15406ED}" destId="{E9471C0A-5964-431C-ADDF-41F24980E430}" srcOrd="6" destOrd="0" presId="urn:microsoft.com/office/officeart/2005/8/layout/pList2"/>
    <dgm:cxn modelId="{DD49D982-2543-4EAB-9ABD-5AFBCFFC63B5}" type="presParOf" srcId="{E9471C0A-5964-431C-ADDF-41F24980E430}" destId="{A32906E1-C490-4443-9037-91E8BB591049}" srcOrd="0" destOrd="0" presId="urn:microsoft.com/office/officeart/2005/8/layout/pList2"/>
    <dgm:cxn modelId="{35199AEE-F9AA-42D4-BCE3-96C0D0F7AA25}" type="presParOf" srcId="{E9471C0A-5964-431C-ADDF-41F24980E430}" destId="{829CE6E5-B219-44AE-B29A-7B52C7485E07}" srcOrd="1" destOrd="0" presId="urn:microsoft.com/office/officeart/2005/8/layout/pList2"/>
    <dgm:cxn modelId="{368EB283-E769-408F-A2B4-34E2CEFFBDCC}" type="presParOf" srcId="{E9471C0A-5964-431C-ADDF-41F24980E430}" destId="{546FFC6A-0F72-43A1-84AD-42DE23F2639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46B4E7-78C7-4259-9657-79185AD79CB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</dgm:pt>
    <dgm:pt modelId="{EA92115F-5604-4142-89B6-9C6E9C51938D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Input hyperspectral image data</a:t>
          </a:r>
        </a:p>
      </dgm:t>
    </dgm:pt>
    <dgm:pt modelId="{4C68CD20-9440-42E7-8659-B7C912DC328D}" type="parTrans" cxnId="{DC3A3BF1-E580-4560-BA45-EFCE7F2B1B0F}">
      <dgm:prSet/>
      <dgm:spPr/>
      <dgm:t>
        <a:bodyPr/>
        <a:lstStyle/>
        <a:p>
          <a:endParaRPr lang="en-CA"/>
        </a:p>
      </dgm:t>
    </dgm:pt>
    <dgm:pt modelId="{2D54ABC2-DA83-4141-B3C4-36BD2A3F4295}" type="sibTrans" cxnId="{DC3A3BF1-E580-4560-BA45-EFCE7F2B1B0F}">
      <dgm:prSet/>
      <dgm:spPr/>
      <dgm:t>
        <a:bodyPr/>
        <a:lstStyle/>
        <a:p>
          <a:endParaRPr lang="en-CA"/>
        </a:p>
      </dgm:t>
    </dgm:pt>
    <dgm:pt modelId="{00A2C546-8CC4-4A9B-A7BC-02374A11E50A}">
      <dgm:prSet phldrT="[Text]"/>
      <dgm:spPr>
        <a:solidFill>
          <a:schemeClr val="accent4"/>
        </a:solidFill>
      </dgm:spPr>
      <dgm:t>
        <a:bodyPr/>
        <a:lstStyle/>
        <a:p>
          <a:r>
            <a:rPr lang="en-CA" dirty="0"/>
            <a:t>Output classified false-colour image</a:t>
          </a:r>
        </a:p>
      </dgm:t>
    </dgm:pt>
    <dgm:pt modelId="{516BCAE0-029F-48E1-9910-EFBA7489B655}" type="parTrans" cxnId="{2AF72E88-3069-41C4-B254-7B47EE73D243}">
      <dgm:prSet/>
      <dgm:spPr/>
      <dgm:t>
        <a:bodyPr/>
        <a:lstStyle/>
        <a:p>
          <a:endParaRPr lang="en-CA"/>
        </a:p>
      </dgm:t>
    </dgm:pt>
    <dgm:pt modelId="{88FCB92F-6665-44F2-8675-0CEB88891074}" type="sibTrans" cxnId="{2AF72E88-3069-41C4-B254-7B47EE73D243}">
      <dgm:prSet/>
      <dgm:spPr/>
      <dgm:t>
        <a:bodyPr/>
        <a:lstStyle/>
        <a:p>
          <a:endParaRPr lang="en-CA"/>
        </a:p>
      </dgm:t>
    </dgm:pt>
    <dgm:pt modelId="{DD62C83C-0878-4298-8E1D-DECA26FD3349}">
      <dgm:prSet phldrT="[Text]"/>
      <dgm:spPr>
        <a:solidFill>
          <a:schemeClr val="accent3"/>
        </a:solidFill>
      </dgm:spPr>
      <dgm:t>
        <a:bodyPr/>
        <a:lstStyle/>
        <a:p>
          <a:r>
            <a:rPr lang="en-CA" dirty="0"/>
            <a:t>Use spectral angle to compare image to reference </a:t>
          </a:r>
        </a:p>
      </dgm:t>
    </dgm:pt>
    <dgm:pt modelId="{D51DABDE-E152-4CB3-9C21-7E7D8C3231CC}" type="sibTrans" cxnId="{BED264B4-C16D-487C-A753-E8AC8A976EC5}">
      <dgm:prSet/>
      <dgm:spPr/>
      <dgm:t>
        <a:bodyPr/>
        <a:lstStyle/>
        <a:p>
          <a:endParaRPr lang="en-CA"/>
        </a:p>
      </dgm:t>
    </dgm:pt>
    <dgm:pt modelId="{05A34808-E67F-424D-9272-792CCEE6712F}" type="parTrans" cxnId="{BED264B4-C16D-487C-A753-E8AC8A976EC5}">
      <dgm:prSet/>
      <dgm:spPr/>
      <dgm:t>
        <a:bodyPr/>
        <a:lstStyle/>
        <a:p>
          <a:endParaRPr lang="en-CA"/>
        </a:p>
      </dgm:t>
    </dgm:pt>
    <dgm:pt modelId="{157AC711-B73E-42A4-88E2-EB12689D9FAA}" type="pres">
      <dgm:prSet presAssocID="{E446B4E7-78C7-4259-9657-79185AD79CB5}" presName="linear" presStyleCnt="0">
        <dgm:presLayoutVars>
          <dgm:dir/>
          <dgm:resizeHandles val="exact"/>
        </dgm:presLayoutVars>
      </dgm:prSet>
      <dgm:spPr/>
    </dgm:pt>
    <dgm:pt modelId="{D55216C3-B111-481E-87DE-62B04B8F83BF}" type="pres">
      <dgm:prSet presAssocID="{EA92115F-5604-4142-89B6-9C6E9C51938D}" presName="comp" presStyleCnt="0"/>
      <dgm:spPr/>
    </dgm:pt>
    <dgm:pt modelId="{CD247FF9-CD47-45E6-9B8D-6ECEC7D98A22}" type="pres">
      <dgm:prSet presAssocID="{EA92115F-5604-4142-89B6-9C6E9C51938D}" presName="box" presStyleLbl="node1" presStyleIdx="0" presStyleCnt="3"/>
      <dgm:spPr/>
    </dgm:pt>
    <dgm:pt modelId="{0869459A-D48A-4401-99C0-7B2DB565096C}" type="pres">
      <dgm:prSet presAssocID="{EA92115F-5604-4142-89B6-9C6E9C51938D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D0C050A-5363-4601-948F-0BCEC3D45EEC}" type="pres">
      <dgm:prSet presAssocID="{EA92115F-5604-4142-89B6-9C6E9C51938D}" presName="text" presStyleLbl="node1" presStyleIdx="0" presStyleCnt="3">
        <dgm:presLayoutVars>
          <dgm:bulletEnabled val="1"/>
        </dgm:presLayoutVars>
      </dgm:prSet>
      <dgm:spPr/>
    </dgm:pt>
    <dgm:pt modelId="{1481F827-AA23-4C28-B34A-4F7C22B3A828}" type="pres">
      <dgm:prSet presAssocID="{2D54ABC2-DA83-4141-B3C4-36BD2A3F4295}" presName="spacer" presStyleCnt="0"/>
      <dgm:spPr/>
    </dgm:pt>
    <dgm:pt modelId="{BF9C1BFC-8C7A-456D-9992-527177C9CBDA}" type="pres">
      <dgm:prSet presAssocID="{DD62C83C-0878-4298-8E1D-DECA26FD3349}" presName="comp" presStyleCnt="0"/>
      <dgm:spPr/>
    </dgm:pt>
    <dgm:pt modelId="{5D4AEBE8-64B8-4A40-9625-C8439F900130}" type="pres">
      <dgm:prSet presAssocID="{DD62C83C-0878-4298-8E1D-DECA26FD3349}" presName="box" presStyleLbl="node1" presStyleIdx="1" presStyleCnt="3"/>
      <dgm:spPr/>
    </dgm:pt>
    <dgm:pt modelId="{886C98FB-F7E9-4690-830F-466DB25DFA65}" type="pres">
      <dgm:prSet presAssocID="{DD62C83C-0878-4298-8E1D-DECA26FD3349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2000" r="-22000"/>
          </a:stretch>
        </a:blipFill>
      </dgm:spPr>
    </dgm:pt>
    <dgm:pt modelId="{444FC476-9D4F-47BA-A351-C5D88F22A377}" type="pres">
      <dgm:prSet presAssocID="{DD62C83C-0878-4298-8E1D-DECA26FD3349}" presName="text" presStyleLbl="node1" presStyleIdx="1" presStyleCnt="3">
        <dgm:presLayoutVars>
          <dgm:bulletEnabled val="1"/>
        </dgm:presLayoutVars>
      </dgm:prSet>
      <dgm:spPr/>
    </dgm:pt>
    <dgm:pt modelId="{9458D935-387D-49B4-9F5B-5A183F9A81B0}" type="pres">
      <dgm:prSet presAssocID="{D51DABDE-E152-4CB3-9C21-7E7D8C3231CC}" presName="spacer" presStyleCnt="0"/>
      <dgm:spPr/>
    </dgm:pt>
    <dgm:pt modelId="{48E1DEAF-EBDC-469C-8461-5DAE72FDDA7A}" type="pres">
      <dgm:prSet presAssocID="{00A2C546-8CC4-4A9B-A7BC-02374A11E50A}" presName="comp" presStyleCnt="0"/>
      <dgm:spPr/>
    </dgm:pt>
    <dgm:pt modelId="{DEEF0D82-A523-439D-B0C8-6126E24B4C3B}" type="pres">
      <dgm:prSet presAssocID="{00A2C546-8CC4-4A9B-A7BC-02374A11E50A}" presName="box" presStyleLbl="node1" presStyleIdx="2" presStyleCnt="3"/>
      <dgm:spPr/>
    </dgm:pt>
    <dgm:pt modelId="{4F193110-5A4C-4167-90F9-C2D7E3661151}" type="pres">
      <dgm:prSet presAssocID="{00A2C546-8CC4-4A9B-A7BC-02374A11E50A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6000" b="-6000"/>
          </a:stretch>
        </a:blipFill>
      </dgm:spPr>
    </dgm:pt>
    <dgm:pt modelId="{F1400A99-53FA-4D69-8938-A13CE6A79A81}" type="pres">
      <dgm:prSet presAssocID="{00A2C546-8CC4-4A9B-A7BC-02374A11E50A}" presName="text" presStyleLbl="node1" presStyleIdx="2" presStyleCnt="3">
        <dgm:presLayoutVars>
          <dgm:bulletEnabled val="1"/>
        </dgm:presLayoutVars>
      </dgm:prSet>
      <dgm:spPr/>
    </dgm:pt>
  </dgm:ptLst>
  <dgm:cxnLst>
    <dgm:cxn modelId="{B51BD340-550B-4D1A-8E4E-1BFFF3B0CC87}" type="presOf" srcId="{00A2C546-8CC4-4A9B-A7BC-02374A11E50A}" destId="{F1400A99-53FA-4D69-8938-A13CE6A79A81}" srcOrd="1" destOrd="0" presId="urn:microsoft.com/office/officeart/2005/8/layout/vList4"/>
    <dgm:cxn modelId="{D5F2736F-D8DF-4504-92C2-99F299C28EEF}" type="presOf" srcId="{E446B4E7-78C7-4259-9657-79185AD79CB5}" destId="{157AC711-B73E-42A4-88E2-EB12689D9FAA}" srcOrd="0" destOrd="0" presId="urn:microsoft.com/office/officeart/2005/8/layout/vList4"/>
    <dgm:cxn modelId="{10718C78-4602-4AFF-BDD4-D4D0292122A0}" type="presOf" srcId="{EA92115F-5604-4142-89B6-9C6E9C51938D}" destId="{7D0C050A-5363-4601-948F-0BCEC3D45EEC}" srcOrd="1" destOrd="0" presId="urn:microsoft.com/office/officeart/2005/8/layout/vList4"/>
    <dgm:cxn modelId="{2AF72E88-3069-41C4-B254-7B47EE73D243}" srcId="{E446B4E7-78C7-4259-9657-79185AD79CB5}" destId="{00A2C546-8CC4-4A9B-A7BC-02374A11E50A}" srcOrd="2" destOrd="0" parTransId="{516BCAE0-029F-48E1-9910-EFBA7489B655}" sibTransId="{88FCB92F-6665-44F2-8675-0CEB88891074}"/>
    <dgm:cxn modelId="{BED264B4-C16D-487C-A753-E8AC8A976EC5}" srcId="{E446B4E7-78C7-4259-9657-79185AD79CB5}" destId="{DD62C83C-0878-4298-8E1D-DECA26FD3349}" srcOrd="1" destOrd="0" parTransId="{05A34808-E67F-424D-9272-792CCEE6712F}" sibTransId="{D51DABDE-E152-4CB3-9C21-7E7D8C3231CC}"/>
    <dgm:cxn modelId="{DA1695B9-3697-4266-92B6-B21890DE2833}" type="presOf" srcId="{DD62C83C-0878-4298-8E1D-DECA26FD3349}" destId="{444FC476-9D4F-47BA-A351-C5D88F22A377}" srcOrd="1" destOrd="0" presId="urn:microsoft.com/office/officeart/2005/8/layout/vList4"/>
    <dgm:cxn modelId="{7DA3A5CA-72CF-487A-BA7E-4CF351863F50}" type="presOf" srcId="{DD62C83C-0878-4298-8E1D-DECA26FD3349}" destId="{5D4AEBE8-64B8-4A40-9625-C8439F900130}" srcOrd="0" destOrd="0" presId="urn:microsoft.com/office/officeart/2005/8/layout/vList4"/>
    <dgm:cxn modelId="{75E8D2E1-9BAF-4F03-930B-527B96792D15}" type="presOf" srcId="{00A2C546-8CC4-4A9B-A7BC-02374A11E50A}" destId="{DEEF0D82-A523-439D-B0C8-6126E24B4C3B}" srcOrd="0" destOrd="0" presId="urn:microsoft.com/office/officeart/2005/8/layout/vList4"/>
    <dgm:cxn modelId="{DC3A3BF1-E580-4560-BA45-EFCE7F2B1B0F}" srcId="{E446B4E7-78C7-4259-9657-79185AD79CB5}" destId="{EA92115F-5604-4142-89B6-9C6E9C51938D}" srcOrd="0" destOrd="0" parTransId="{4C68CD20-9440-42E7-8659-B7C912DC328D}" sibTransId="{2D54ABC2-DA83-4141-B3C4-36BD2A3F4295}"/>
    <dgm:cxn modelId="{B6881EFC-21E7-4FC0-93A7-888F1E64E4C9}" type="presOf" srcId="{EA92115F-5604-4142-89B6-9C6E9C51938D}" destId="{CD247FF9-CD47-45E6-9B8D-6ECEC7D98A22}" srcOrd="0" destOrd="0" presId="urn:microsoft.com/office/officeart/2005/8/layout/vList4"/>
    <dgm:cxn modelId="{11AD3415-8C9E-4ADF-B9EC-A65C3965FBBD}" type="presParOf" srcId="{157AC711-B73E-42A4-88E2-EB12689D9FAA}" destId="{D55216C3-B111-481E-87DE-62B04B8F83BF}" srcOrd="0" destOrd="0" presId="urn:microsoft.com/office/officeart/2005/8/layout/vList4"/>
    <dgm:cxn modelId="{0980F3BB-7699-4167-A6F3-21C0C6F82D59}" type="presParOf" srcId="{D55216C3-B111-481E-87DE-62B04B8F83BF}" destId="{CD247FF9-CD47-45E6-9B8D-6ECEC7D98A22}" srcOrd="0" destOrd="0" presId="urn:microsoft.com/office/officeart/2005/8/layout/vList4"/>
    <dgm:cxn modelId="{3D31C761-256A-489A-BE66-D362286E561B}" type="presParOf" srcId="{D55216C3-B111-481E-87DE-62B04B8F83BF}" destId="{0869459A-D48A-4401-99C0-7B2DB565096C}" srcOrd="1" destOrd="0" presId="urn:microsoft.com/office/officeart/2005/8/layout/vList4"/>
    <dgm:cxn modelId="{846EF5F8-12F8-42B5-9CE4-CED2E958F88B}" type="presParOf" srcId="{D55216C3-B111-481E-87DE-62B04B8F83BF}" destId="{7D0C050A-5363-4601-948F-0BCEC3D45EEC}" srcOrd="2" destOrd="0" presId="urn:microsoft.com/office/officeart/2005/8/layout/vList4"/>
    <dgm:cxn modelId="{FBE711F4-8B15-4442-A594-D4106F29BD08}" type="presParOf" srcId="{157AC711-B73E-42A4-88E2-EB12689D9FAA}" destId="{1481F827-AA23-4C28-B34A-4F7C22B3A828}" srcOrd="1" destOrd="0" presId="urn:microsoft.com/office/officeart/2005/8/layout/vList4"/>
    <dgm:cxn modelId="{BB53A083-4822-448D-A314-A00C0E9444D9}" type="presParOf" srcId="{157AC711-B73E-42A4-88E2-EB12689D9FAA}" destId="{BF9C1BFC-8C7A-456D-9992-527177C9CBDA}" srcOrd="2" destOrd="0" presId="urn:microsoft.com/office/officeart/2005/8/layout/vList4"/>
    <dgm:cxn modelId="{9178E2D4-5709-4CED-89BC-DA9DF7206154}" type="presParOf" srcId="{BF9C1BFC-8C7A-456D-9992-527177C9CBDA}" destId="{5D4AEBE8-64B8-4A40-9625-C8439F900130}" srcOrd="0" destOrd="0" presId="urn:microsoft.com/office/officeart/2005/8/layout/vList4"/>
    <dgm:cxn modelId="{FA71D62E-596E-4DF6-863C-1521E527E3D9}" type="presParOf" srcId="{BF9C1BFC-8C7A-456D-9992-527177C9CBDA}" destId="{886C98FB-F7E9-4690-830F-466DB25DFA65}" srcOrd="1" destOrd="0" presId="urn:microsoft.com/office/officeart/2005/8/layout/vList4"/>
    <dgm:cxn modelId="{1A9CC946-C03A-4D6F-857D-21B76A56116A}" type="presParOf" srcId="{BF9C1BFC-8C7A-456D-9992-527177C9CBDA}" destId="{444FC476-9D4F-47BA-A351-C5D88F22A377}" srcOrd="2" destOrd="0" presId="urn:microsoft.com/office/officeart/2005/8/layout/vList4"/>
    <dgm:cxn modelId="{195B7BFA-EF75-49C7-BB2C-92C902462C08}" type="presParOf" srcId="{157AC711-B73E-42A4-88E2-EB12689D9FAA}" destId="{9458D935-387D-49B4-9F5B-5A183F9A81B0}" srcOrd="3" destOrd="0" presId="urn:microsoft.com/office/officeart/2005/8/layout/vList4"/>
    <dgm:cxn modelId="{82C7072B-7815-4E4C-A6E6-3AA592436B65}" type="presParOf" srcId="{157AC711-B73E-42A4-88E2-EB12689D9FAA}" destId="{48E1DEAF-EBDC-469C-8461-5DAE72FDDA7A}" srcOrd="4" destOrd="0" presId="urn:microsoft.com/office/officeart/2005/8/layout/vList4"/>
    <dgm:cxn modelId="{6925FC26-6D49-4526-9810-405C98FA6CCB}" type="presParOf" srcId="{48E1DEAF-EBDC-469C-8461-5DAE72FDDA7A}" destId="{DEEF0D82-A523-439D-B0C8-6126E24B4C3B}" srcOrd="0" destOrd="0" presId="urn:microsoft.com/office/officeart/2005/8/layout/vList4"/>
    <dgm:cxn modelId="{2DC196D0-23B3-4F68-BC0B-6F8547F0BBCD}" type="presParOf" srcId="{48E1DEAF-EBDC-469C-8461-5DAE72FDDA7A}" destId="{4F193110-5A4C-4167-90F9-C2D7E3661151}" srcOrd="1" destOrd="0" presId="urn:microsoft.com/office/officeart/2005/8/layout/vList4"/>
    <dgm:cxn modelId="{61710E3A-ABCA-44DE-8767-D00CDD22E60C}" type="presParOf" srcId="{48E1DEAF-EBDC-469C-8461-5DAE72FDDA7A}" destId="{F1400A99-53FA-4D69-8938-A13CE6A79A8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34CF3-97C2-4E11-95B4-6C8C568C655F}">
      <dsp:nvSpPr>
        <dsp:cNvPr id="0" name=""/>
        <dsp:cNvSpPr/>
      </dsp:nvSpPr>
      <dsp:spPr>
        <a:xfrm rot="5400000">
          <a:off x="6248591" y="-2575588"/>
          <a:ext cx="930208" cy="6318772"/>
        </a:xfrm>
        <a:prstGeom prst="round2Same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Losses of ~$34 MM/</a:t>
          </a:r>
          <a:r>
            <a:rPr lang="en-CA" sz="1800" kern="1200" dirty="0" err="1"/>
            <a:t>yr</a:t>
          </a:r>
          <a:r>
            <a:rPr lang="en-CA" sz="1800" kern="1200" dirty="0"/>
            <a:t> in US markets </a:t>
          </a:r>
          <a:r>
            <a:rPr lang="en-CA" sz="1800" kern="1200" baseline="30000" dirty="0"/>
            <a:t>2</a:t>
          </a:r>
          <a:endParaRPr lang="en-C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These industries also compose </a:t>
          </a:r>
          <a:r>
            <a:rPr lang="en-CA" sz="1800" b="1" kern="1200" dirty="0"/>
            <a:t>10-50%</a:t>
          </a:r>
          <a:r>
            <a:rPr lang="en-CA" sz="1800" kern="1200" dirty="0"/>
            <a:t> of Southeastern Asian countries’ GDP </a:t>
          </a:r>
          <a:r>
            <a:rPr lang="en-CA" sz="1800" kern="1200" baseline="30000" dirty="0"/>
            <a:t>3</a:t>
          </a:r>
          <a:endParaRPr lang="en-CA" sz="1800" kern="1200" dirty="0"/>
        </a:p>
      </dsp:txBody>
      <dsp:txXfrm rot="-5400000">
        <a:off x="3554310" y="164102"/>
        <a:ext cx="6273363" cy="839390"/>
      </dsp:txXfrm>
    </dsp:sp>
    <dsp:sp modelId="{7F3906A4-90DC-46DB-ACE2-E847867627F1}">
      <dsp:nvSpPr>
        <dsp:cNvPr id="0" name=""/>
        <dsp:cNvSpPr/>
      </dsp:nvSpPr>
      <dsp:spPr>
        <a:xfrm>
          <a:off x="0" y="2417"/>
          <a:ext cx="3554309" cy="1162760"/>
        </a:xfrm>
        <a:prstGeom prst="roundRect">
          <a:avLst/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Farming &amp; Agriculture</a:t>
          </a:r>
        </a:p>
      </dsp:txBody>
      <dsp:txXfrm>
        <a:off x="56761" y="59178"/>
        <a:ext cx="3440787" cy="1049238"/>
      </dsp:txXfrm>
    </dsp:sp>
    <dsp:sp modelId="{D5758761-0C1E-4545-8343-E5A4AEC526DD}">
      <dsp:nvSpPr>
        <dsp:cNvPr id="0" name=""/>
        <dsp:cNvSpPr/>
      </dsp:nvSpPr>
      <dsp:spPr>
        <a:xfrm rot="5400000">
          <a:off x="6248591" y="-1354689"/>
          <a:ext cx="930208" cy="631877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HAB-associated illnesses in humans and animals incur tens of millions in the US alone in direct healthcare costs </a:t>
          </a:r>
          <a:r>
            <a:rPr lang="en-CA" sz="1800" kern="1200" baseline="30000" dirty="0"/>
            <a:t>4</a:t>
          </a:r>
        </a:p>
      </dsp:txBody>
      <dsp:txXfrm rot="-5400000">
        <a:off x="3554310" y="1385001"/>
        <a:ext cx="6273363" cy="839390"/>
      </dsp:txXfrm>
    </dsp:sp>
    <dsp:sp modelId="{A7F18311-57E0-4319-AADF-6D104825D935}">
      <dsp:nvSpPr>
        <dsp:cNvPr id="0" name=""/>
        <dsp:cNvSpPr/>
      </dsp:nvSpPr>
      <dsp:spPr>
        <a:xfrm>
          <a:off x="0" y="1223316"/>
          <a:ext cx="3554309" cy="1162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Healthcare</a:t>
          </a:r>
        </a:p>
      </dsp:txBody>
      <dsp:txXfrm>
        <a:off x="56761" y="1280077"/>
        <a:ext cx="3440787" cy="1049238"/>
      </dsp:txXfrm>
    </dsp:sp>
    <dsp:sp modelId="{C0D4060B-97A7-47D3-8583-0CE8771AE674}">
      <dsp:nvSpPr>
        <dsp:cNvPr id="0" name=""/>
        <dsp:cNvSpPr/>
      </dsp:nvSpPr>
      <dsp:spPr>
        <a:xfrm rot="5400000">
          <a:off x="6248591" y="-133790"/>
          <a:ext cx="930208" cy="6318772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HABs result in closures of parks &amp; waterways, restricting tourism ($10 - $200 MM/</a:t>
          </a:r>
          <a:r>
            <a:rPr lang="en-CA" sz="1800" kern="1200" dirty="0" err="1"/>
            <a:t>yr</a:t>
          </a:r>
          <a:r>
            <a:rPr lang="en-CA" sz="1800" kern="1200" dirty="0"/>
            <a:t> in US) </a:t>
          </a:r>
          <a:r>
            <a:rPr lang="en-CA" sz="1800" kern="1200" baseline="30000" dirty="0"/>
            <a:t>2</a:t>
          </a:r>
        </a:p>
      </dsp:txBody>
      <dsp:txXfrm rot="-5400000">
        <a:off x="3554310" y="2605900"/>
        <a:ext cx="6273363" cy="839390"/>
      </dsp:txXfrm>
    </dsp:sp>
    <dsp:sp modelId="{F5CD6A45-B1EB-4370-8F78-A9AE9AEC3DD0}">
      <dsp:nvSpPr>
        <dsp:cNvPr id="0" name=""/>
        <dsp:cNvSpPr/>
      </dsp:nvSpPr>
      <dsp:spPr>
        <a:xfrm>
          <a:off x="0" y="2444215"/>
          <a:ext cx="3554309" cy="1162760"/>
        </a:xfrm>
        <a:prstGeom prst="round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Tourism &amp; Recreation</a:t>
          </a:r>
        </a:p>
      </dsp:txBody>
      <dsp:txXfrm>
        <a:off x="56761" y="2500976"/>
        <a:ext cx="3440787" cy="1049238"/>
      </dsp:txXfrm>
    </dsp:sp>
    <dsp:sp modelId="{51367A3A-C6FA-445A-91CC-E1660C3EA06D}">
      <dsp:nvSpPr>
        <dsp:cNvPr id="0" name=""/>
        <dsp:cNvSpPr/>
      </dsp:nvSpPr>
      <dsp:spPr>
        <a:xfrm rot="5400000">
          <a:off x="6248591" y="1087108"/>
          <a:ext cx="930208" cy="6318772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Cause dead zones &amp; mass mortality in water bodies </a:t>
          </a:r>
          <a:r>
            <a:rPr lang="en-CA" sz="1800" i="0" kern="1200" baseline="30000" dirty="0"/>
            <a:t>5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Further harm endangered species and key species in marine food chains </a:t>
          </a:r>
          <a:r>
            <a:rPr lang="en-CA" sz="1800" kern="1200" baseline="30000" dirty="0"/>
            <a:t>5</a:t>
          </a:r>
          <a:endParaRPr lang="en-CA" sz="1800" kern="1200" dirty="0"/>
        </a:p>
      </dsp:txBody>
      <dsp:txXfrm rot="-5400000">
        <a:off x="3554310" y="3826799"/>
        <a:ext cx="6273363" cy="839390"/>
      </dsp:txXfrm>
    </dsp:sp>
    <dsp:sp modelId="{8AB28181-6ED0-4FB5-80F3-0E25D6A725B3}">
      <dsp:nvSpPr>
        <dsp:cNvPr id="0" name=""/>
        <dsp:cNvSpPr/>
      </dsp:nvSpPr>
      <dsp:spPr>
        <a:xfrm>
          <a:off x="0" y="3665114"/>
          <a:ext cx="3554309" cy="1162760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Environmental</a:t>
          </a:r>
        </a:p>
      </dsp:txBody>
      <dsp:txXfrm>
        <a:off x="56761" y="3721875"/>
        <a:ext cx="3440787" cy="1049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3BCB5-CE96-4737-8F44-9611457A2293}">
      <dsp:nvSpPr>
        <dsp:cNvPr id="0" name=""/>
        <dsp:cNvSpPr/>
      </dsp:nvSpPr>
      <dsp:spPr>
        <a:xfrm>
          <a:off x="5833435" y="2374498"/>
          <a:ext cx="185454" cy="568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725"/>
              </a:lnTo>
              <a:lnTo>
                <a:pt x="185454" y="56872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DF1898-6AE1-4EC6-9D33-C001D47DDB63}">
      <dsp:nvSpPr>
        <dsp:cNvPr id="0" name=""/>
        <dsp:cNvSpPr/>
      </dsp:nvSpPr>
      <dsp:spPr>
        <a:xfrm>
          <a:off x="4457984" y="1496683"/>
          <a:ext cx="1869994" cy="259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7"/>
              </a:lnTo>
              <a:lnTo>
                <a:pt x="1869994" y="129817"/>
              </a:lnTo>
              <a:lnTo>
                <a:pt x="1869994" y="25963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5ED10F-D840-4730-9E7F-D99FC678E2D9}">
      <dsp:nvSpPr>
        <dsp:cNvPr id="0" name=""/>
        <dsp:cNvSpPr/>
      </dsp:nvSpPr>
      <dsp:spPr>
        <a:xfrm>
          <a:off x="4337439" y="2374498"/>
          <a:ext cx="185454" cy="2324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4357"/>
              </a:lnTo>
              <a:lnTo>
                <a:pt x="185454" y="23243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70CA3-F737-4758-96B5-DE682832D940}">
      <dsp:nvSpPr>
        <dsp:cNvPr id="0" name=""/>
        <dsp:cNvSpPr/>
      </dsp:nvSpPr>
      <dsp:spPr>
        <a:xfrm>
          <a:off x="4337439" y="2374498"/>
          <a:ext cx="185454" cy="1446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6541"/>
              </a:lnTo>
              <a:lnTo>
                <a:pt x="185454" y="144654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85CF3-F14A-48B4-9D64-7351FB57B97D}">
      <dsp:nvSpPr>
        <dsp:cNvPr id="0" name=""/>
        <dsp:cNvSpPr/>
      </dsp:nvSpPr>
      <dsp:spPr>
        <a:xfrm>
          <a:off x="4337439" y="2374498"/>
          <a:ext cx="185454" cy="568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725"/>
              </a:lnTo>
              <a:lnTo>
                <a:pt x="185454" y="56872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01F20A-1C75-41F0-91CE-732CB811C49B}">
      <dsp:nvSpPr>
        <dsp:cNvPr id="0" name=""/>
        <dsp:cNvSpPr/>
      </dsp:nvSpPr>
      <dsp:spPr>
        <a:xfrm>
          <a:off x="4457984" y="1496683"/>
          <a:ext cx="373998" cy="259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7"/>
              </a:lnTo>
              <a:lnTo>
                <a:pt x="373998" y="129817"/>
              </a:lnTo>
              <a:lnTo>
                <a:pt x="373998" y="25963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7CF6D6-BD3B-48F8-A774-90C195E57E9C}">
      <dsp:nvSpPr>
        <dsp:cNvPr id="0" name=""/>
        <dsp:cNvSpPr/>
      </dsp:nvSpPr>
      <dsp:spPr>
        <a:xfrm>
          <a:off x="2841443" y="3252314"/>
          <a:ext cx="185454" cy="1446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6541"/>
              </a:lnTo>
              <a:lnTo>
                <a:pt x="185454" y="144654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25631F-A971-4D8A-97F1-61CC6AD1D12F}">
      <dsp:nvSpPr>
        <dsp:cNvPr id="0" name=""/>
        <dsp:cNvSpPr/>
      </dsp:nvSpPr>
      <dsp:spPr>
        <a:xfrm>
          <a:off x="2841443" y="3252314"/>
          <a:ext cx="185454" cy="568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725"/>
              </a:lnTo>
              <a:lnTo>
                <a:pt x="185454" y="56872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DB543-4369-411E-90AE-D7EE358D786F}">
      <dsp:nvSpPr>
        <dsp:cNvPr id="0" name=""/>
        <dsp:cNvSpPr/>
      </dsp:nvSpPr>
      <dsp:spPr>
        <a:xfrm>
          <a:off x="2587989" y="2374498"/>
          <a:ext cx="747997" cy="259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7"/>
              </a:lnTo>
              <a:lnTo>
                <a:pt x="747997" y="129817"/>
              </a:lnTo>
              <a:lnTo>
                <a:pt x="747997" y="25963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BA4BB-292C-4B7E-A4E9-7E69B3F944FD}">
      <dsp:nvSpPr>
        <dsp:cNvPr id="0" name=""/>
        <dsp:cNvSpPr/>
      </dsp:nvSpPr>
      <dsp:spPr>
        <a:xfrm>
          <a:off x="1345447" y="3252314"/>
          <a:ext cx="185454" cy="2324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4357"/>
              </a:lnTo>
              <a:lnTo>
                <a:pt x="185454" y="23243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1B9775-93E0-46C7-833F-044B6318388B}">
      <dsp:nvSpPr>
        <dsp:cNvPr id="0" name=""/>
        <dsp:cNvSpPr/>
      </dsp:nvSpPr>
      <dsp:spPr>
        <a:xfrm>
          <a:off x="1345447" y="3252314"/>
          <a:ext cx="185454" cy="1446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6541"/>
              </a:lnTo>
              <a:lnTo>
                <a:pt x="185454" y="144654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81728-0113-48DC-AF6C-2934BBFDFC54}">
      <dsp:nvSpPr>
        <dsp:cNvPr id="0" name=""/>
        <dsp:cNvSpPr/>
      </dsp:nvSpPr>
      <dsp:spPr>
        <a:xfrm>
          <a:off x="1345447" y="3252314"/>
          <a:ext cx="185454" cy="568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725"/>
              </a:lnTo>
              <a:lnTo>
                <a:pt x="185454" y="56872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016556-1D51-4328-9C21-5C850F586A8B}">
      <dsp:nvSpPr>
        <dsp:cNvPr id="0" name=""/>
        <dsp:cNvSpPr/>
      </dsp:nvSpPr>
      <dsp:spPr>
        <a:xfrm>
          <a:off x="1839991" y="2374498"/>
          <a:ext cx="747997" cy="259635"/>
        </a:xfrm>
        <a:custGeom>
          <a:avLst/>
          <a:gdLst/>
          <a:ahLst/>
          <a:cxnLst/>
          <a:rect l="0" t="0" r="0" b="0"/>
          <a:pathLst>
            <a:path>
              <a:moveTo>
                <a:pt x="747997" y="0"/>
              </a:moveTo>
              <a:lnTo>
                <a:pt x="747997" y="129817"/>
              </a:lnTo>
              <a:lnTo>
                <a:pt x="0" y="129817"/>
              </a:lnTo>
              <a:lnTo>
                <a:pt x="0" y="25963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1ABCBC-1A6E-451A-B745-852A2B5C3B13}">
      <dsp:nvSpPr>
        <dsp:cNvPr id="0" name=""/>
        <dsp:cNvSpPr/>
      </dsp:nvSpPr>
      <dsp:spPr>
        <a:xfrm>
          <a:off x="2587989" y="1496683"/>
          <a:ext cx="1869994" cy="259635"/>
        </a:xfrm>
        <a:custGeom>
          <a:avLst/>
          <a:gdLst/>
          <a:ahLst/>
          <a:cxnLst/>
          <a:rect l="0" t="0" r="0" b="0"/>
          <a:pathLst>
            <a:path>
              <a:moveTo>
                <a:pt x="1869994" y="0"/>
              </a:moveTo>
              <a:lnTo>
                <a:pt x="1869994" y="129817"/>
              </a:lnTo>
              <a:lnTo>
                <a:pt x="0" y="129817"/>
              </a:lnTo>
              <a:lnTo>
                <a:pt x="0" y="25963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F025-BFB0-420C-A294-1A36A3589A3D}">
      <dsp:nvSpPr>
        <dsp:cNvPr id="0" name=""/>
        <dsp:cNvSpPr/>
      </dsp:nvSpPr>
      <dsp:spPr>
        <a:xfrm>
          <a:off x="2620444" y="618867"/>
          <a:ext cx="1837540" cy="259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17"/>
              </a:lnTo>
              <a:lnTo>
                <a:pt x="1837540" y="129817"/>
              </a:lnTo>
              <a:lnTo>
                <a:pt x="1837540" y="25963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2378-6FEB-48F3-A502-7128BCEE9C6B}">
      <dsp:nvSpPr>
        <dsp:cNvPr id="0" name=""/>
        <dsp:cNvSpPr/>
      </dsp:nvSpPr>
      <dsp:spPr>
        <a:xfrm>
          <a:off x="288359" y="1496683"/>
          <a:ext cx="185454" cy="568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725"/>
              </a:lnTo>
              <a:lnTo>
                <a:pt x="185454" y="56872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2E355-C86A-47DA-ADE0-C098D440C4C5}">
      <dsp:nvSpPr>
        <dsp:cNvPr id="0" name=""/>
        <dsp:cNvSpPr/>
      </dsp:nvSpPr>
      <dsp:spPr>
        <a:xfrm>
          <a:off x="782903" y="618867"/>
          <a:ext cx="1837540" cy="259635"/>
        </a:xfrm>
        <a:custGeom>
          <a:avLst/>
          <a:gdLst/>
          <a:ahLst/>
          <a:cxnLst/>
          <a:rect l="0" t="0" r="0" b="0"/>
          <a:pathLst>
            <a:path>
              <a:moveTo>
                <a:pt x="1837540" y="0"/>
              </a:moveTo>
              <a:lnTo>
                <a:pt x="1837540" y="129817"/>
              </a:lnTo>
              <a:lnTo>
                <a:pt x="0" y="129817"/>
              </a:lnTo>
              <a:lnTo>
                <a:pt x="0" y="25963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5FCF6-1AA1-476C-9314-9A45D3E307CD}">
      <dsp:nvSpPr>
        <dsp:cNvPr id="0" name=""/>
        <dsp:cNvSpPr/>
      </dsp:nvSpPr>
      <dsp:spPr>
        <a:xfrm>
          <a:off x="2002263" y="687"/>
          <a:ext cx="1236360" cy="618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>
              <a:solidFill>
                <a:schemeClr val="bg2"/>
              </a:solidFill>
            </a:rPr>
            <a:t>Algae Bloom</a:t>
          </a:r>
        </a:p>
      </dsp:txBody>
      <dsp:txXfrm>
        <a:off x="2002263" y="687"/>
        <a:ext cx="1236360" cy="618180"/>
      </dsp:txXfrm>
    </dsp:sp>
    <dsp:sp modelId="{61466563-A4BC-42ED-B171-FD17BF2205B1}">
      <dsp:nvSpPr>
        <dsp:cNvPr id="0" name=""/>
        <dsp:cNvSpPr/>
      </dsp:nvSpPr>
      <dsp:spPr>
        <a:xfrm>
          <a:off x="164723" y="878502"/>
          <a:ext cx="1236360" cy="618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>
              <a:solidFill>
                <a:schemeClr val="bg2"/>
              </a:solidFill>
            </a:rPr>
            <a:t>Initial Population</a:t>
          </a:r>
        </a:p>
      </dsp:txBody>
      <dsp:txXfrm>
        <a:off x="164723" y="878502"/>
        <a:ext cx="1236360" cy="618180"/>
      </dsp:txXfrm>
    </dsp:sp>
    <dsp:sp modelId="{C85911D7-548D-497C-B141-41728A1A333D}">
      <dsp:nvSpPr>
        <dsp:cNvPr id="0" name=""/>
        <dsp:cNvSpPr/>
      </dsp:nvSpPr>
      <dsp:spPr>
        <a:xfrm>
          <a:off x="473813" y="1756318"/>
          <a:ext cx="1236360" cy="618180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Spectral Reflectance</a:t>
          </a:r>
        </a:p>
      </dsp:txBody>
      <dsp:txXfrm>
        <a:off x="473813" y="1756318"/>
        <a:ext cx="1236360" cy="618180"/>
      </dsp:txXfrm>
    </dsp:sp>
    <dsp:sp modelId="{574878FF-8D58-4B37-AB26-8CE198E48405}">
      <dsp:nvSpPr>
        <dsp:cNvPr id="0" name=""/>
        <dsp:cNvSpPr/>
      </dsp:nvSpPr>
      <dsp:spPr>
        <a:xfrm>
          <a:off x="3839804" y="878502"/>
          <a:ext cx="1236360" cy="618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>
              <a:solidFill>
                <a:schemeClr val="bg2"/>
              </a:solidFill>
            </a:rPr>
            <a:t>Change in Population</a:t>
          </a:r>
        </a:p>
      </dsp:txBody>
      <dsp:txXfrm>
        <a:off x="3839804" y="878502"/>
        <a:ext cx="1236360" cy="618180"/>
      </dsp:txXfrm>
    </dsp:sp>
    <dsp:sp modelId="{0D15A150-1817-409E-885B-B4AAFDD33FF4}">
      <dsp:nvSpPr>
        <dsp:cNvPr id="0" name=""/>
        <dsp:cNvSpPr/>
      </dsp:nvSpPr>
      <dsp:spPr>
        <a:xfrm>
          <a:off x="1969809" y="1756318"/>
          <a:ext cx="1236360" cy="618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>
              <a:solidFill>
                <a:schemeClr val="bg2"/>
              </a:solidFill>
            </a:rPr>
            <a:t>Growth</a:t>
          </a:r>
        </a:p>
      </dsp:txBody>
      <dsp:txXfrm>
        <a:off x="1969809" y="1756318"/>
        <a:ext cx="1236360" cy="618180"/>
      </dsp:txXfrm>
    </dsp:sp>
    <dsp:sp modelId="{A6B2CA13-4C2F-450B-BAB2-5CE4938D27C1}">
      <dsp:nvSpPr>
        <dsp:cNvPr id="0" name=""/>
        <dsp:cNvSpPr/>
      </dsp:nvSpPr>
      <dsp:spPr>
        <a:xfrm>
          <a:off x="1221811" y="2634134"/>
          <a:ext cx="1236360" cy="618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>
              <a:solidFill>
                <a:schemeClr val="bg2"/>
              </a:solidFill>
            </a:rPr>
            <a:t>Nutrients</a:t>
          </a:r>
        </a:p>
      </dsp:txBody>
      <dsp:txXfrm>
        <a:off x="1221811" y="2634134"/>
        <a:ext cx="1236360" cy="618180"/>
      </dsp:txXfrm>
    </dsp:sp>
    <dsp:sp modelId="{58A3DF37-9FAB-4624-9E01-B3B2C6BF9B4F}">
      <dsp:nvSpPr>
        <dsp:cNvPr id="0" name=""/>
        <dsp:cNvSpPr/>
      </dsp:nvSpPr>
      <dsp:spPr>
        <a:xfrm>
          <a:off x="1530901" y="3511950"/>
          <a:ext cx="1236360" cy="618180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Phosphorus Concentration</a:t>
          </a:r>
        </a:p>
      </dsp:txBody>
      <dsp:txXfrm>
        <a:off x="1530901" y="3511950"/>
        <a:ext cx="1236360" cy="618180"/>
      </dsp:txXfrm>
    </dsp:sp>
    <dsp:sp modelId="{3F74CDC6-ED3F-4448-9B9F-A2CCFF47C33C}">
      <dsp:nvSpPr>
        <dsp:cNvPr id="0" name=""/>
        <dsp:cNvSpPr/>
      </dsp:nvSpPr>
      <dsp:spPr>
        <a:xfrm>
          <a:off x="1530901" y="4389765"/>
          <a:ext cx="1236360" cy="618180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Nitrogen Concentration</a:t>
          </a:r>
        </a:p>
      </dsp:txBody>
      <dsp:txXfrm>
        <a:off x="1530901" y="4389765"/>
        <a:ext cx="1236360" cy="618180"/>
      </dsp:txXfrm>
    </dsp:sp>
    <dsp:sp modelId="{C27AAD4C-FF23-4913-A273-90B4DAC78E31}">
      <dsp:nvSpPr>
        <dsp:cNvPr id="0" name=""/>
        <dsp:cNvSpPr/>
      </dsp:nvSpPr>
      <dsp:spPr>
        <a:xfrm>
          <a:off x="1530901" y="5267581"/>
          <a:ext cx="1236360" cy="618180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Dissolved Oxygen</a:t>
          </a:r>
        </a:p>
      </dsp:txBody>
      <dsp:txXfrm>
        <a:off x="1530901" y="5267581"/>
        <a:ext cx="1236360" cy="618180"/>
      </dsp:txXfrm>
    </dsp:sp>
    <dsp:sp modelId="{512CBA9E-EDAD-4F89-974B-E938B0C07A8C}">
      <dsp:nvSpPr>
        <dsp:cNvPr id="0" name=""/>
        <dsp:cNvSpPr/>
      </dsp:nvSpPr>
      <dsp:spPr>
        <a:xfrm>
          <a:off x="2717807" y="2634134"/>
          <a:ext cx="1236360" cy="618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>
              <a:solidFill>
                <a:schemeClr val="bg2"/>
              </a:solidFill>
            </a:rPr>
            <a:t>Energy</a:t>
          </a:r>
        </a:p>
      </dsp:txBody>
      <dsp:txXfrm>
        <a:off x="2717807" y="2634134"/>
        <a:ext cx="1236360" cy="618180"/>
      </dsp:txXfrm>
    </dsp:sp>
    <dsp:sp modelId="{889565C8-40DE-42B6-B7BA-3A8E7C0E1EDF}">
      <dsp:nvSpPr>
        <dsp:cNvPr id="0" name=""/>
        <dsp:cNvSpPr/>
      </dsp:nvSpPr>
      <dsp:spPr>
        <a:xfrm>
          <a:off x="3026897" y="3511950"/>
          <a:ext cx="1236360" cy="618180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Sunlight</a:t>
          </a:r>
        </a:p>
      </dsp:txBody>
      <dsp:txXfrm>
        <a:off x="3026897" y="3511950"/>
        <a:ext cx="1236360" cy="618180"/>
      </dsp:txXfrm>
    </dsp:sp>
    <dsp:sp modelId="{1C5FD7C0-6106-48E3-8154-B0BCE5D211D1}">
      <dsp:nvSpPr>
        <dsp:cNvPr id="0" name=""/>
        <dsp:cNvSpPr/>
      </dsp:nvSpPr>
      <dsp:spPr>
        <a:xfrm>
          <a:off x="3026897" y="4389765"/>
          <a:ext cx="1236360" cy="618180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Heat</a:t>
          </a:r>
        </a:p>
      </dsp:txBody>
      <dsp:txXfrm>
        <a:off x="3026897" y="4389765"/>
        <a:ext cx="1236360" cy="618180"/>
      </dsp:txXfrm>
    </dsp:sp>
    <dsp:sp modelId="{07571610-39B5-4C94-BAC7-5241A128749D}">
      <dsp:nvSpPr>
        <dsp:cNvPr id="0" name=""/>
        <dsp:cNvSpPr/>
      </dsp:nvSpPr>
      <dsp:spPr>
        <a:xfrm>
          <a:off x="4213803" y="1756318"/>
          <a:ext cx="1236360" cy="618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>
              <a:solidFill>
                <a:schemeClr val="bg2"/>
              </a:solidFill>
            </a:rPr>
            <a:t>Death</a:t>
          </a:r>
        </a:p>
      </dsp:txBody>
      <dsp:txXfrm>
        <a:off x="4213803" y="1756318"/>
        <a:ext cx="1236360" cy="618180"/>
      </dsp:txXfrm>
    </dsp:sp>
    <dsp:sp modelId="{49EEA9E8-6A78-492D-9E79-0998C037A518}">
      <dsp:nvSpPr>
        <dsp:cNvPr id="0" name=""/>
        <dsp:cNvSpPr/>
      </dsp:nvSpPr>
      <dsp:spPr>
        <a:xfrm>
          <a:off x="4522893" y="2634134"/>
          <a:ext cx="1236360" cy="618180"/>
        </a:xfrm>
        <a:prstGeom prst="rect">
          <a:avLst/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Predator Population</a:t>
          </a:r>
        </a:p>
      </dsp:txBody>
      <dsp:txXfrm>
        <a:off x="4522893" y="2634134"/>
        <a:ext cx="1236360" cy="618180"/>
      </dsp:txXfrm>
    </dsp:sp>
    <dsp:sp modelId="{524885D6-E3EC-4D5F-A963-5937A7502850}">
      <dsp:nvSpPr>
        <dsp:cNvPr id="0" name=""/>
        <dsp:cNvSpPr/>
      </dsp:nvSpPr>
      <dsp:spPr>
        <a:xfrm>
          <a:off x="4522893" y="3511950"/>
          <a:ext cx="1236360" cy="618180"/>
        </a:xfrm>
        <a:prstGeom prst="rect">
          <a:avLst/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Natural Lifespan &amp; Lifecycle</a:t>
          </a:r>
        </a:p>
      </dsp:txBody>
      <dsp:txXfrm>
        <a:off x="4522893" y="3511950"/>
        <a:ext cx="1236360" cy="618180"/>
      </dsp:txXfrm>
    </dsp:sp>
    <dsp:sp modelId="{3C9136F6-B25D-4FC5-B6FB-27309C052AEE}">
      <dsp:nvSpPr>
        <dsp:cNvPr id="0" name=""/>
        <dsp:cNvSpPr/>
      </dsp:nvSpPr>
      <dsp:spPr>
        <a:xfrm>
          <a:off x="4522893" y="4389765"/>
          <a:ext cx="1236360" cy="618180"/>
        </a:xfrm>
        <a:prstGeom prst="rect">
          <a:avLst/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Competitor Population</a:t>
          </a:r>
        </a:p>
      </dsp:txBody>
      <dsp:txXfrm>
        <a:off x="4522893" y="4389765"/>
        <a:ext cx="1236360" cy="618180"/>
      </dsp:txXfrm>
    </dsp:sp>
    <dsp:sp modelId="{95B30455-C1F2-4D00-96B8-0F08C5474A42}">
      <dsp:nvSpPr>
        <dsp:cNvPr id="0" name=""/>
        <dsp:cNvSpPr/>
      </dsp:nvSpPr>
      <dsp:spPr>
        <a:xfrm>
          <a:off x="5709799" y="1756318"/>
          <a:ext cx="1236360" cy="618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>
              <a:solidFill>
                <a:schemeClr val="bg2"/>
              </a:solidFill>
            </a:rPr>
            <a:t>Introduction &amp; Removal</a:t>
          </a:r>
        </a:p>
      </dsp:txBody>
      <dsp:txXfrm>
        <a:off x="5709799" y="1756318"/>
        <a:ext cx="1236360" cy="618180"/>
      </dsp:txXfrm>
    </dsp:sp>
    <dsp:sp modelId="{A3250035-7A8C-4881-82D0-E4269518A2C4}">
      <dsp:nvSpPr>
        <dsp:cNvPr id="0" name=""/>
        <dsp:cNvSpPr/>
      </dsp:nvSpPr>
      <dsp:spPr>
        <a:xfrm>
          <a:off x="6018889" y="2634134"/>
          <a:ext cx="1236360" cy="618180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Water Currents</a:t>
          </a:r>
        </a:p>
      </dsp:txBody>
      <dsp:txXfrm>
        <a:off x="6018889" y="2634134"/>
        <a:ext cx="1236360" cy="6181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E808E-1D85-4CEC-8AAA-68A85894AE5F}">
      <dsp:nvSpPr>
        <dsp:cNvPr id="0" name=""/>
        <dsp:cNvSpPr/>
      </dsp:nvSpPr>
      <dsp:spPr>
        <a:xfrm>
          <a:off x="392905" y="0"/>
          <a:ext cx="2443162" cy="1357312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 dirty="0"/>
            <a:t>Satellite &amp; Ground Data</a:t>
          </a:r>
        </a:p>
      </dsp:txBody>
      <dsp:txXfrm>
        <a:off x="432659" y="39754"/>
        <a:ext cx="2363654" cy="1277804"/>
      </dsp:txXfrm>
    </dsp:sp>
    <dsp:sp modelId="{5A636EE6-CFBB-4EF2-9E1D-DA342E56DDF6}">
      <dsp:nvSpPr>
        <dsp:cNvPr id="0" name=""/>
        <dsp:cNvSpPr/>
      </dsp:nvSpPr>
      <dsp:spPr>
        <a:xfrm rot="5400000">
          <a:off x="1359990" y="1391245"/>
          <a:ext cx="508992" cy="610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200" kern="1200"/>
        </a:p>
      </dsp:txBody>
      <dsp:txXfrm rot="-5400000">
        <a:off x="1431249" y="1442144"/>
        <a:ext cx="366474" cy="356294"/>
      </dsp:txXfrm>
    </dsp:sp>
    <dsp:sp modelId="{727D97F8-A5C5-4FB6-9E0F-A94D0EFFA541}">
      <dsp:nvSpPr>
        <dsp:cNvPr id="0" name=""/>
        <dsp:cNvSpPr/>
      </dsp:nvSpPr>
      <dsp:spPr>
        <a:xfrm>
          <a:off x="392905" y="2035968"/>
          <a:ext cx="2443162" cy="1357312"/>
        </a:xfrm>
        <a:prstGeom prst="roundRect">
          <a:avLst>
            <a:gd name="adj" fmla="val 10000"/>
          </a:avLst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 dirty="0"/>
            <a:t>Bloomer Early Warning System</a:t>
          </a:r>
        </a:p>
      </dsp:txBody>
      <dsp:txXfrm>
        <a:off x="432659" y="2075722"/>
        <a:ext cx="2363654" cy="1277804"/>
      </dsp:txXfrm>
    </dsp:sp>
    <dsp:sp modelId="{1E360D5A-5F9A-4D28-A64C-265F1A550A9B}">
      <dsp:nvSpPr>
        <dsp:cNvPr id="0" name=""/>
        <dsp:cNvSpPr/>
      </dsp:nvSpPr>
      <dsp:spPr>
        <a:xfrm rot="5400000">
          <a:off x="1359990" y="3427214"/>
          <a:ext cx="508992" cy="610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200" kern="1200"/>
        </a:p>
      </dsp:txBody>
      <dsp:txXfrm rot="-5400000">
        <a:off x="1431249" y="3478113"/>
        <a:ext cx="366474" cy="356294"/>
      </dsp:txXfrm>
    </dsp:sp>
    <dsp:sp modelId="{5E854A2B-D372-4C5B-8EF7-DCA927FB07C9}">
      <dsp:nvSpPr>
        <dsp:cNvPr id="0" name=""/>
        <dsp:cNvSpPr/>
      </dsp:nvSpPr>
      <dsp:spPr>
        <a:xfrm>
          <a:off x="392905" y="4071937"/>
          <a:ext cx="2443162" cy="1357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 dirty="0"/>
            <a:t>Public &amp; Subscription Web Service</a:t>
          </a:r>
        </a:p>
      </dsp:txBody>
      <dsp:txXfrm>
        <a:off x="432659" y="4111691"/>
        <a:ext cx="2363654" cy="12778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89C8F-2A3F-45F0-93FD-EA602C2A1CB5}">
      <dsp:nvSpPr>
        <dsp:cNvPr id="0" name=""/>
        <dsp:cNvSpPr/>
      </dsp:nvSpPr>
      <dsp:spPr>
        <a:xfrm>
          <a:off x="3452463" y="0"/>
          <a:ext cx="1478378" cy="48387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User Segment</a:t>
          </a:r>
        </a:p>
      </dsp:txBody>
      <dsp:txXfrm>
        <a:off x="3452463" y="0"/>
        <a:ext cx="1478378" cy="1451610"/>
      </dsp:txXfrm>
    </dsp:sp>
    <dsp:sp modelId="{BCC1F3B5-C180-4C54-8BFB-251BD27297D2}">
      <dsp:nvSpPr>
        <dsp:cNvPr id="0" name=""/>
        <dsp:cNvSpPr/>
      </dsp:nvSpPr>
      <dsp:spPr>
        <a:xfrm>
          <a:off x="1726480" y="0"/>
          <a:ext cx="1478378" cy="48387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Ground Segment</a:t>
          </a:r>
        </a:p>
      </dsp:txBody>
      <dsp:txXfrm>
        <a:off x="1726480" y="0"/>
        <a:ext cx="1478378" cy="1451610"/>
      </dsp:txXfrm>
    </dsp:sp>
    <dsp:sp modelId="{4D67D8D9-4742-404E-B30E-B3061FACF6A4}">
      <dsp:nvSpPr>
        <dsp:cNvPr id="0" name=""/>
        <dsp:cNvSpPr/>
      </dsp:nvSpPr>
      <dsp:spPr>
        <a:xfrm>
          <a:off x="497" y="0"/>
          <a:ext cx="1478378" cy="48387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Space Segment</a:t>
          </a:r>
        </a:p>
      </dsp:txBody>
      <dsp:txXfrm>
        <a:off x="497" y="0"/>
        <a:ext cx="1478378" cy="1451610"/>
      </dsp:txXfrm>
    </dsp:sp>
    <dsp:sp modelId="{61BEE159-ADBD-4452-A462-91E589A880C6}">
      <dsp:nvSpPr>
        <dsp:cNvPr id="0" name=""/>
        <dsp:cNvSpPr/>
      </dsp:nvSpPr>
      <dsp:spPr>
        <a:xfrm>
          <a:off x="124299" y="2382941"/>
          <a:ext cx="1238026" cy="619013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Multispectral Images</a:t>
          </a:r>
        </a:p>
      </dsp:txBody>
      <dsp:txXfrm>
        <a:off x="142429" y="2401071"/>
        <a:ext cx="1201766" cy="582753"/>
      </dsp:txXfrm>
    </dsp:sp>
    <dsp:sp modelId="{2B7BBB07-EAE5-47A3-858B-A7B02823A3B5}">
      <dsp:nvSpPr>
        <dsp:cNvPr id="0" name=""/>
        <dsp:cNvSpPr/>
      </dsp:nvSpPr>
      <dsp:spPr>
        <a:xfrm rot="18289469">
          <a:off x="1176346" y="2325001"/>
          <a:ext cx="867171" cy="23027"/>
        </a:xfrm>
        <a:custGeom>
          <a:avLst/>
          <a:gdLst/>
          <a:ahLst/>
          <a:cxnLst/>
          <a:rect l="0" t="0" r="0" b="0"/>
          <a:pathLst>
            <a:path>
              <a:moveTo>
                <a:pt x="0" y="11513"/>
              </a:moveTo>
              <a:lnTo>
                <a:pt x="867171" y="1151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588252" y="2314836"/>
        <a:ext cx="43358" cy="43358"/>
      </dsp:txXfrm>
    </dsp:sp>
    <dsp:sp modelId="{66FE7A1B-8454-41CD-BA10-403EFB38214D}">
      <dsp:nvSpPr>
        <dsp:cNvPr id="0" name=""/>
        <dsp:cNvSpPr/>
      </dsp:nvSpPr>
      <dsp:spPr>
        <a:xfrm>
          <a:off x="1857537" y="1671076"/>
          <a:ext cx="1238026" cy="619013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Ground-based data collection</a:t>
          </a:r>
        </a:p>
      </dsp:txBody>
      <dsp:txXfrm>
        <a:off x="1875667" y="1689206"/>
        <a:ext cx="1201766" cy="582753"/>
      </dsp:txXfrm>
    </dsp:sp>
    <dsp:sp modelId="{34A11673-9C33-490F-9010-182FCADDFFD2}">
      <dsp:nvSpPr>
        <dsp:cNvPr id="0" name=""/>
        <dsp:cNvSpPr/>
      </dsp:nvSpPr>
      <dsp:spPr>
        <a:xfrm>
          <a:off x="1362326" y="2680934"/>
          <a:ext cx="495210" cy="23027"/>
        </a:xfrm>
        <a:custGeom>
          <a:avLst/>
          <a:gdLst/>
          <a:ahLst/>
          <a:cxnLst/>
          <a:rect l="0" t="0" r="0" b="0"/>
          <a:pathLst>
            <a:path>
              <a:moveTo>
                <a:pt x="0" y="11513"/>
              </a:moveTo>
              <a:lnTo>
                <a:pt x="495210" y="1151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597551" y="2680068"/>
        <a:ext cx="24760" cy="24760"/>
      </dsp:txXfrm>
    </dsp:sp>
    <dsp:sp modelId="{D205A9ED-6FB9-4182-B0D0-4EE589B7F82E}">
      <dsp:nvSpPr>
        <dsp:cNvPr id="0" name=""/>
        <dsp:cNvSpPr/>
      </dsp:nvSpPr>
      <dsp:spPr>
        <a:xfrm>
          <a:off x="1857537" y="2382941"/>
          <a:ext cx="1238026" cy="619013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 err="1"/>
            <a:t>Kmeans</a:t>
          </a:r>
          <a:r>
            <a:rPr lang="en-CA" sz="1200" kern="1200" dirty="0"/>
            <a:t> Classifier</a:t>
          </a:r>
        </a:p>
      </dsp:txBody>
      <dsp:txXfrm>
        <a:off x="1875667" y="2401071"/>
        <a:ext cx="1201766" cy="582753"/>
      </dsp:txXfrm>
    </dsp:sp>
    <dsp:sp modelId="{DBC79879-6992-4D78-8425-BB984969C31B}">
      <dsp:nvSpPr>
        <dsp:cNvPr id="0" name=""/>
        <dsp:cNvSpPr/>
      </dsp:nvSpPr>
      <dsp:spPr>
        <a:xfrm rot="3310531">
          <a:off x="1176346" y="3036867"/>
          <a:ext cx="867171" cy="23027"/>
        </a:xfrm>
        <a:custGeom>
          <a:avLst/>
          <a:gdLst/>
          <a:ahLst/>
          <a:cxnLst/>
          <a:rect l="0" t="0" r="0" b="0"/>
          <a:pathLst>
            <a:path>
              <a:moveTo>
                <a:pt x="0" y="11513"/>
              </a:moveTo>
              <a:lnTo>
                <a:pt x="867171" y="1151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588252" y="3026701"/>
        <a:ext cx="43358" cy="43358"/>
      </dsp:txXfrm>
    </dsp:sp>
    <dsp:sp modelId="{5AFCFF08-F707-4771-A484-6F2E7B7D48AD}">
      <dsp:nvSpPr>
        <dsp:cNvPr id="0" name=""/>
        <dsp:cNvSpPr/>
      </dsp:nvSpPr>
      <dsp:spPr>
        <a:xfrm>
          <a:off x="1857537" y="3094807"/>
          <a:ext cx="1238026" cy="619013"/>
        </a:xfrm>
        <a:prstGeom prst="roundRect">
          <a:avLst>
            <a:gd name="adj" fmla="val 10000"/>
          </a:avLst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Web Application</a:t>
          </a:r>
        </a:p>
      </dsp:txBody>
      <dsp:txXfrm>
        <a:off x="1875667" y="3112937"/>
        <a:ext cx="1201766" cy="582753"/>
      </dsp:txXfrm>
    </dsp:sp>
    <dsp:sp modelId="{151F31F4-7978-4DB4-A1CD-A8D4A0FF7898}">
      <dsp:nvSpPr>
        <dsp:cNvPr id="0" name=""/>
        <dsp:cNvSpPr/>
      </dsp:nvSpPr>
      <dsp:spPr>
        <a:xfrm rot="18289469">
          <a:off x="2909583" y="3036867"/>
          <a:ext cx="867171" cy="23027"/>
        </a:xfrm>
        <a:custGeom>
          <a:avLst/>
          <a:gdLst/>
          <a:ahLst/>
          <a:cxnLst/>
          <a:rect l="0" t="0" r="0" b="0"/>
          <a:pathLst>
            <a:path>
              <a:moveTo>
                <a:pt x="0" y="11513"/>
              </a:moveTo>
              <a:lnTo>
                <a:pt x="867171" y="115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321490" y="3026701"/>
        <a:ext cx="43358" cy="43358"/>
      </dsp:txXfrm>
    </dsp:sp>
    <dsp:sp modelId="{EA08BE8E-C57B-4EEE-B060-206347C8FD5F}">
      <dsp:nvSpPr>
        <dsp:cNvPr id="0" name=""/>
        <dsp:cNvSpPr/>
      </dsp:nvSpPr>
      <dsp:spPr>
        <a:xfrm>
          <a:off x="3590774" y="2382941"/>
          <a:ext cx="1238026" cy="619013"/>
        </a:xfrm>
        <a:prstGeom prst="roundRect">
          <a:avLst>
            <a:gd name="adj" fmla="val 10000"/>
          </a:avLst>
        </a:prstGeom>
        <a:solidFill>
          <a:schemeClr val="accent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solidFill>
                <a:schemeClr val="bg2"/>
              </a:solidFill>
            </a:rPr>
            <a:t>Images &amp; Health Warnings by Location</a:t>
          </a:r>
        </a:p>
      </dsp:txBody>
      <dsp:txXfrm>
        <a:off x="3608904" y="2401071"/>
        <a:ext cx="1201766" cy="582753"/>
      </dsp:txXfrm>
    </dsp:sp>
    <dsp:sp modelId="{6954E668-AC3F-4546-9595-8A96795ED8E6}">
      <dsp:nvSpPr>
        <dsp:cNvPr id="0" name=""/>
        <dsp:cNvSpPr/>
      </dsp:nvSpPr>
      <dsp:spPr>
        <a:xfrm>
          <a:off x="3095563" y="3392800"/>
          <a:ext cx="495210" cy="23027"/>
        </a:xfrm>
        <a:custGeom>
          <a:avLst/>
          <a:gdLst/>
          <a:ahLst/>
          <a:cxnLst/>
          <a:rect l="0" t="0" r="0" b="0"/>
          <a:pathLst>
            <a:path>
              <a:moveTo>
                <a:pt x="0" y="11513"/>
              </a:moveTo>
              <a:lnTo>
                <a:pt x="495210" y="115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330789" y="3391933"/>
        <a:ext cx="24760" cy="24760"/>
      </dsp:txXfrm>
    </dsp:sp>
    <dsp:sp modelId="{1251308C-0284-4DE3-8299-1B676A02718D}">
      <dsp:nvSpPr>
        <dsp:cNvPr id="0" name=""/>
        <dsp:cNvSpPr/>
      </dsp:nvSpPr>
      <dsp:spPr>
        <a:xfrm>
          <a:off x="3590774" y="3094807"/>
          <a:ext cx="1238026" cy="619013"/>
        </a:xfrm>
        <a:prstGeom prst="roundRect">
          <a:avLst>
            <a:gd name="adj" fmla="val 10000"/>
          </a:avLst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Time-Series Analysis of Measurements</a:t>
          </a:r>
        </a:p>
      </dsp:txBody>
      <dsp:txXfrm>
        <a:off x="3608904" y="3112937"/>
        <a:ext cx="1201766" cy="582753"/>
      </dsp:txXfrm>
    </dsp:sp>
    <dsp:sp modelId="{F593EC17-8D3B-4CB7-BE9C-D3C8F485B7D8}">
      <dsp:nvSpPr>
        <dsp:cNvPr id="0" name=""/>
        <dsp:cNvSpPr/>
      </dsp:nvSpPr>
      <dsp:spPr>
        <a:xfrm rot="3310531">
          <a:off x="2909583" y="3748732"/>
          <a:ext cx="867171" cy="23027"/>
        </a:xfrm>
        <a:custGeom>
          <a:avLst/>
          <a:gdLst/>
          <a:ahLst/>
          <a:cxnLst/>
          <a:rect l="0" t="0" r="0" b="0"/>
          <a:pathLst>
            <a:path>
              <a:moveTo>
                <a:pt x="0" y="11513"/>
              </a:moveTo>
              <a:lnTo>
                <a:pt x="867171" y="1151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321490" y="3738567"/>
        <a:ext cx="43358" cy="43358"/>
      </dsp:txXfrm>
    </dsp:sp>
    <dsp:sp modelId="{C6BBE1C1-0B9F-4897-AFA7-99DEE41E24A3}">
      <dsp:nvSpPr>
        <dsp:cNvPr id="0" name=""/>
        <dsp:cNvSpPr/>
      </dsp:nvSpPr>
      <dsp:spPr>
        <a:xfrm>
          <a:off x="3590774" y="3806672"/>
          <a:ext cx="1238026" cy="619013"/>
        </a:xfrm>
        <a:prstGeom prst="roundRect">
          <a:avLst>
            <a:gd name="adj" fmla="val 10000"/>
          </a:avLst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Provide early warning alerts</a:t>
          </a:r>
        </a:p>
      </dsp:txBody>
      <dsp:txXfrm>
        <a:off x="3608904" y="3824802"/>
        <a:ext cx="1201766" cy="5827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0EAAA-E50A-4A7C-AF57-22452426C451}">
      <dsp:nvSpPr>
        <dsp:cNvPr id="0" name=""/>
        <dsp:cNvSpPr/>
      </dsp:nvSpPr>
      <dsp:spPr>
        <a:xfrm>
          <a:off x="0" y="0"/>
          <a:ext cx="9574742" cy="22272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4DB67-0DFF-48A3-9D8F-739767E00C70}">
      <dsp:nvSpPr>
        <dsp:cNvPr id="0" name=""/>
        <dsp:cNvSpPr/>
      </dsp:nvSpPr>
      <dsp:spPr>
        <a:xfrm>
          <a:off x="289879" y="296963"/>
          <a:ext cx="2091856" cy="163329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A1244-ED3C-4F50-86BD-68CE6C627096}">
      <dsp:nvSpPr>
        <dsp:cNvPr id="0" name=""/>
        <dsp:cNvSpPr/>
      </dsp:nvSpPr>
      <dsp:spPr>
        <a:xfrm rot="10800000">
          <a:off x="289879" y="2227225"/>
          <a:ext cx="2091856" cy="2722164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Image Acquisition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Raw image from MODIS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Cropping &amp; </a:t>
          </a:r>
          <a:r>
            <a:rPr lang="en-CA" sz="1800" kern="1200" dirty="0" err="1"/>
            <a:t>downsampling</a:t>
          </a:r>
          <a:endParaRPr lang="en-CA" sz="1800" kern="1200" dirty="0"/>
        </a:p>
      </dsp:txBody>
      <dsp:txXfrm rot="10800000">
        <a:off x="354211" y="2227225"/>
        <a:ext cx="1963192" cy="2657832"/>
      </dsp:txXfrm>
    </dsp:sp>
    <dsp:sp modelId="{1ECF41CF-0AC8-41A7-AD71-6F769E75D121}">
      <dsp:nvSpPr>
        <dsp:cNvPr id="0" name=""/>
        <dsp:cNvSpPr/>
      </dsp:nvSpPr>
      <dsp:spPr>
        <a:xfrm>
          <a:off x="2590921" y="296963"/>
          <a:ext cx="2091856" cy="163329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24ACD-DC6B-44B5-B917-81CB439C07C2}">
      <dsp:nvSpPr>
        <dsp:cNvPr id="0" name=""/>
        <dsp:cNvSpPr/>
      </dsp:nvSpPr>
      <dsp:spPr>
        <a:xfrm rot="10800000">
          <a:off x="2590921" y="2227225"/>
          <a:ext cx="2091856" cy="2722164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Sinusoid Correction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Flatten ‘curved’ image for screen viewing</a:t>
          </a:r>
        </a:p>
      </dsp:txBody>
      <dsp:txXfrm rot="10800000">
        <a:off x="2655253" y="2227225"/>
        <a:ext cx="1963192" cy="2657832"/>
      </dsp:txXfrm>
    </dsp:sp>
    <dsp:sp modelId="{57570623-F10D-454C-9CD0-231B37C36F53}">
      <dsp:nvSpPr>
        <dsp:cNvPr id="0" name=""/>
        <dsp:cNvSpPr/>
      </dsp:nvSpPr>
      <dsp:spPr>
        <a:xfrm>
          <a:off x="4891963" y="296963"/>
          <a:ext cx="2091856" cy="163329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2000" r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4AC7A-BE2D-49B3-9A94-377B063142DA}">
      <dsp:nvSpPr>
        <dsp:cNvPr id="0" name=""/>
        <dsp:cNvSpPr/>
      </dsp:nvSpPr>
      <dsp:spPr>
        <a:xfrm rot="10800000">
          <a:off x="4891963" y="2227225"/>
          <a:ext cx="2091856" cy="2722164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Sun Angle Correction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Correct for seasonality </a:t>
          </a:r>
          <a:r>
            <a:rPr lang="en-CA" sz="1800" kern="1200" baseline="30000" dirty="0"/>
            <a:t>6</a:t>
          </a:r>
          <a:endParaRPr lang="en-CA" sz="1800" kern="1200" dirty="0"/>
        </a:p>
      </dsp:txBody>
      <dsp:txXfrm rot="10800000">
        <a:off x="4956295" y="2227225"/>
        <a:ext cx="1963192" cy="2657832"/>
      </dsp:txXfrm>
    </dsp:sp>
    <dsp:sp modelId="{546FFC6A-0F72-43A1-84AD-42DE23F2639F}">
      <dsp:nvSpPr>
        <dsp:cNvPr id="0" name=""/>
        <dsp:cNvSpPr/>
      </dsp:nvSpPr>
      <dsp:spPr>
        <a:xfrm>
          <a:off x="7193006" y="296963"/>
          <a:ext cx="2091856" cy="163329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l="-7000" r="-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906E1-C490-4443-9037-91E8BB591049}">
      <dsp:nvSpPr>
        <dsp:cNvPr id="0" name=""/>
        <dsp:cNvSpPr/>
      </dsp:nvSpPr>
      <dsp:spPr>
        <a:xfrm rot="10800000">
          <a:off x="7193006" y="2227225"/>
          <a:ext cx="2091856" cy="2722164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Dark Object Subtraction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Correct atmospheric effects </a:t>
          </a:r>
          <a:r>
            <a:rPr lang="en-CA" sz="1800" kern="1200" baseline="30000" dirty="0"/>
            <a:t>6</a:t>
          </a:r>
          <a:endParaRPr lang="en-CA" sz="1800" kern="1200" dirty="0"/>
        </a:p>
      </dsp:txBody>
      <dsp:txXfrm rot="10800000">
        <a:off x="7257338" y="2227225"/>
        <a:ext cx="1963192" cy="26578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47FF9-CD47-45E6-9B8D-6ECEC7D98A22}">
      <dsp:nvSpPr>
        <dsp:cNvPr id="0" name=""/>
        <dsp:cNvSpPr/>
      </dsp:nvSpPr>
      <dsp:spPr>
        <a:xfrm>
          <a:off x="0" y="0"/>
          <a:ext cx="9657882" cy="1191126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 dirty="0"/>
            <a:t>Input hyperspectral image data</a:t>
          </a:r>
        </a:p>
      </dsp:txBody>
      <dsp:txXfrm>
        <a:off x="2050689" y="0"/>
        <a:ext cx="7607192" cy="1191126"/>
      </dsp:txXfrm>
    </dsp:sp>
    <dsp:sp modelId="{0869459A-D48A-4401-99C0-7B2DB565096C}">
      <dsp:nvSpPr>
        <dsp:cNvPr id="0" name=""/>
        <dsp:cNvSpPr/>
      </dsp:nvSpPr>
      <dsp:spPr>
        <a:xfrm>
          <a:off x="119112" y="119112"/>
          <a:ext cx="1931576" cy="95290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4AEBE8-64B8-4A40-9625-C8439F900130}">
      <dsp:nvSpPr>
        <dsp:cNvPr id="0" name=""/>
        <dsp:cNvSpPr/>
      </dsp:nvSpPr>
      <dsp:spPr>
        <a:xfrm>
          <a:off x="0" y="1310238"/>
          <a:ext cx="9657882" cy="1191126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 dirty="0"/>
            <a:t>Use spectral angle to compare image to reference </a:t>
          </a:r>
        </a:p>
      </dsp:txBody>
      <dsp:txXfrm>
        <a:off x="2050689" y="1310238"/>
        <a:ext cx="7607192" cy="1191126"/>
      </dsp:txXfrm>
    </dsp:sp>
    <dsp:sp modelId="{886C98FB-F7E9-4690-830F-466DB25DFA65}">
      <dsp:nvSpPr>
        <dsp:cNvPr id="0" name=""/>
        <dsp:cNvSpPr/>
      </dsp:nvSpPr>
      <dsp:spPr>
        <a:xfrm>
          <a:off x="119112" y="1429351"/>
          <a:ext cx="1931576" cy="95290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2000" r="-2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F0D82-A523-439D-B0C8-6126E24B4C3B}">
      <dsp:nvSpPr>
        <dsp:cNvPr id="0" name=""/>
        <dsp:cNvSpPr/>
      </dsp:nvSpPr>
      <dsp:spPr>
        <a:xfrm>
          <a:off x="0" y="2620477"/>
          <a:ext cx="9657882" cy="1191126"/>
        </a:xfrm>
        <a:prstGeom prst="roundRect">
          <a:avLst>
            <a:gd name="adj" fmla="val 10000"/>
          </a:avLst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 dirty="0"/>
            <a:t>Output classified false-colour image</a:t>
          </a:r>
        </a:p>
      </dsp:txBody>
      <dsp:txXfrm>
        <a:off x="2050689" y="2620477"/>
        <a:ext cx="7607192" cy="1191126"/>
      </dsp:txXfrm>
    </dsp:sp>
    <dsp:sp modelId="{4F193110-5A4C-4167-90F9-C2D7E3661151}">
      <dsp:nvSpPr>
        <dsp:cNvPr id="0" name=""/>
        <dsp:cNvSpPr/>
      </dsp:nvSpPr>
      <dsp:spPr>
        <a:xfrm>
          <a:off x="119112" y="2739590"/>
          <a:ext cx="1931576" cy="95290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6000" b="-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FD1DA-4C23-4CA2-B7D2-DAC987356127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C5F98-8257-4741-A2F2-318AF18BFE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04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recreation and tourism industries loses millions of dollars each year. For example, a harmful algal bloom event in a single lake in Ohio cost $37 to $47 million in lost tourism revenue over two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5F98-8257-4741-A2F2-318AF18BFE2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739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5F98-8257-4741-A2F2-318AF18BFE2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846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5F98-8257-4741-A2F2-318AF18BFE2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033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80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4486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411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8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04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914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55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67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54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93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A8D6A53-C5FF-4ED3-A623-64BE4F3A8B2A}" type="datetimeFigureOut">
              <a:rPr lang="en-CA" smtClean="0"/>
              <a:t>2019-10-19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63DB1-3689-4684-9809-9D2A1A7B18BF}" type="slidenum">
              <a:rPr lang="en-CA" smtClean="0"/>
              <a:t>‹#›</a:t>
            </a:fld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671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astalscience.noaa.gov/research/stressor-impacts-mitigation/pmn/image-gallery/bloom-mortality-events/" TargetMode="External"/><Relationship Id="rId2" Type="http://schemas.openxmlformats.org/officeDocument/2006/relationships/hyperlink" Target="https://coastalscience.noaa.gov/research/stressor-impacts-mitigation/pm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ubmed/?term=Baden%20DG%5BAuthor%5D&amp;cauthor=true&amp;cauthor_uid=15944690" TargetMode="External"/><Relationship Id="rId13" Type="http://schemas.openxmlformats.org/officeDocument/2006/relationships/diagramColors" Target="../diagrams/colors1.xml"/><Relationship Id="rId3" Type="http://schemas.openxmlformats.org/officeDocument/2006/relationships/hyperlink" Target="http://citeseerx.ist.psu.edu/viewdoc/download?doi=10.1.1.693.5018&amp;rep=rep1&amp;type=pdf" TargetMode="External"/><Relationship Id="rId7" Type="http://schemas.openxmlformats.org/officeDocument/2006/relationships/hyperlink" Target="https://www.ncbi.nlm.nih.gov/pubmed/?term=Abbott%20JP%5BAuthor%5D&amp;cauthor=true&amp;cauthor_uid=15944690" TargetMode="External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bi.nlm.nih.gov/pubmed/?term=Naar%20JP%5BAuthor%5D&amp;cauthor=true&amp;cauthor_uid=15944690" TargetMode="External"/><Relationship Id="rId11" Type="http://schemas.openxmlformats.org/officeDocument/2006/relationships/diagramLayout" Target="../diagrams/layout1.xml"/><Relationship Id="rId5" Type="http://schemas.openxmlformats.org/officeDocument/2006/relationships/hyperlink" Target="https://www.ncbi.nlm.nih.gov/pubmed/?term=Flewelling%20LJ%5BAuthor%5D&amp;cauthor=true&amp;cauthor_uid=15944690" TargetMode="External"/><Relationship Id="rId10" Type="http://schemas.openxmlformats.org/officeDocument/2006/relationships/diagramData" Target="../diagrams/data1.xml"/><Relationship Id="rId4" Type="http://schemas.openxmlformats.org/officeDocument/2006/relationships/hyperlink" Target="http://datatopics.worldbank.org/world-development-indicators/themes/economy.html" TargetMode="External"/><Relationship Id="rId9" Type="http://schemas.openxmlformats.org/officeDocument/2006/relationships/hyperlink" Target="https://www.ncbi.nlm.nih.gov/entrez/eutils/elink.fcgi?dbfrom=pubmed&amp;retmode=ref&amp;cmd=prlinks&amp;id=15944690" TargetMode="External"/><Relationship Id="rId14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aerjay/algal-bloo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2B33-43BB-4B7E-9556-41E052DB2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4975" y="3428998"/>
            <a:ext cx="7058025" cy="2268559"/>
          </a:xfrm>
        </p:spPr>
        <p:txBody>
          <a:bodyPr>
            <a:normAutofit fontScale="90000"/>
          </a:bodyPr>
          <a:lstStyle/>
          <a:p>
            <a:r>
              <a:rPr lang="en-CA" dirty="0"/>
              <a:t>Bloomer:</a:t>
            </a:r>
            <a:br>
              <a:rPr lang="en-CA" dirty="0"/>
            </a:br>
            <a:r>
              <a:rPr lang="en-CA" dirty="0"/>
              <a:t>Early Warning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28FE6-34B2-4A5A-B9C7-531D7DAF5A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NASA Space Apps “To Bloom or Not to Bloom”</a:t>
            </a:r>
          </a:p>
          <a:p>
            <a:r>
              <a:rPr lang="en-CA" dirty="0"/>
              <a:t>20 Oct. 2019</a:t>
            </a:r>
          </a:p>
        </p:txBody>
      </p:sp>
    </p:spTree>
    <p:extLst>
      <p:ext uri="{BB962C8B-B14F-4D97-AF65-F5344CB8AC3E}">
        <p14:creationId xmlns:p14="http://schemas.microsoft.com/office/powerpoint/2010/main" val="23964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0D62-F8EA-4AC5-8D2B-240AF365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E9DF-B6BA-4E6B-852B-879927D5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923" y="1396592"/>
            <a:ext cx="4689103" cy="5308873"/>
          </a:xfrm>
        </p:spPr>
        <p:txBody>
          <a:bodyPr/>
          <a:lstStyle/>
          <a:p>
            <a:r>
              <a:rPr lang="en-CA" dirty="0"/>
              <a:t>Page is built in HTML and CSS, and hosted on the Google Cloud platform</a:t>
            </a:r>
          </a:p>
          <a:p>
            <a:r>
              <a:rPr lang="en-CA" dirty="0" err="1"/>
              <a:t>Javascript</a:t>
            </a:r>
            <a:r>
              <a:rPr lang="en-CA" dirty="0"/>
              <a:t> and Chart.JS used to display graphical data</a:t>
            </a:r>
          </a:p>
          <a:p>
            <a:endParaRPr lang="en-CA" dirty="0"/>
          </a:p>
          <a:p>
            <a:r>
              <a:rPr lang="en-CA" dirty="0"/>
              <a:t>Hovering over datapoints displays the image data at that point in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4BD93-158A-475B-A8C8-F0CD28B7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9" y="1396593"/>
            <a:ext cx="5893103" cy="53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1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1408-2788-4DC7-AF8B-4D9A54C14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570" y="269441"/>
            <a:ext cx="7958331" cy="1077229"/>
          </a:xfrm>
        </p:spPr>
        <p:txBody>
          <a:bodyPr/>
          <a:lstStyle/>
          <a:p>
            <a:r>
              <a:rPr lang="en-CA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065B-FE7C-4543-919D-C26E087D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5288" y="1183908"/>
            <a:ext cx="9164851" cy="533239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b="1" dirty="0">
                <a:solidFill>
                  <a:schemeClr val="accent3"/>
                </a:solidFill>
              </a:rPr>
              <a:t>Access MODIS-Aqua database </a:t>
            </a:r>
            <a:r>
              <a:rPr lang="en-CA" dirty="0"/>
              <a:t>alongside other </a:t>
            </a:r>
            <a:r>
              <a:rPr lang="en-CA" dirty="0" err="1"/>
              <a:t>HySI</a:t>
            </a:r>
            <a:r>
              <a:rPr lang="en-CA" dirty="0"/>
              <a:t> databases to achieve greater spatial and temporal coverage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>
                <a:solidFill>
                  <a:schemeClr val="accent3"/>
                </a:solidFill>
              </a:rPr>
              <a:t>Integrate additional data </a:t>
            </a:r>
            <a:r>
              <a:rPr lang="en-CA" b="1" dirty="0"/>
              <a:t>into the model</a:t>
            </a:r>
          </a:p>
          <a:p>
            <a:pPr marL="908050" lvl="1" indent="-457200"/>
            <a:r>
              <a:rPr lang="en-CA" dirty="0"/>
              <a:t>Tried other ML models but unable to run environments on computers</a:t>
            </a:r>
          </a:p>
          <a:p>
            <a:pPr marL="908050" lvl="1" indent="-457200"/>
            <a:r>
              <a:rPr lang="en-CA" dirty="0"/>
              <a:t>ground-based water measurements and contextual data to validate the ML model (</a:t>
            </a:r>
            <a:r>
              <a:rPr lang="en-CA" i="1" dirty="0"/>
              <a:t>Ex. Phytoplankton Monitoring Network)</a:t>
            </a:r>
          </a:p>
          <a:p>
            <a:pPr marL="908050" lvl="1" indent="-457200"/>
            <a:r>
              <a:rPr lang="en-CA" dirty="0"/>
              <a:t>Spectral bands to estimate concentrations of key nutrients (phosphorus, nitrogen) and weather parameters (surface temperature, water currents) from spectral data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>
                <a:solidFill>
                  <a:schemeClr val="accent3"/>
                </a:solidFill>
              </a:rPr>
              <a:t>Validate model </a:t>
            </a:r>
            <a:r>
              <a:rPr lang="en-CA" b="1" dirty="0"/>
              <a:t>against historical HAB events </a:t>
            </a:r>
            <a:r>
              <a:rPr lang="en-CA" dirty="0"/>
              <a:t>and false positives/false negatives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>
                <a:solidFill>
                  <a:schemeClr val="accent3"/>
                </a:solidFill>
              </a:rPr>
              <a:t>Add user functionality </a:t>
            </a:r>
            <a:r>
              <a:rPr lang="en-CA" dirty="0"/>
              <a:t>to search time/place, early warning features for government users, and analytics for researchers</a:t>
            </a:r>
          </a:p>
        </p:txBody>
      </p:sp>
    </p:spTree>
    <p:extLst>
      <p:ext uri="{BB962C8B-B14F-4D97-AF65-F5344CB8AC3E}">
        <p14:creationId xmlns:p14="http://schemas.microsoft.com/office/powerpoint/2010/main" val="822817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7613-6C27-432C-961D-E3134A31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487" y="293850"/>
            <a:ext cx="9543444" cy="1077229"/>
          </a:xfrm>
        </p:spPr>
        <p:txBody>
          <a:bodyPr/>
          <a:lstStyle/>
          <a:p>
            <a:r>
              <a:rPr lang="en-CA" dirty="0"/>
              <a:t>Methodology for Predicting HABs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0F00-DD0B-4906-A997-C29ED8883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406" y="1174282"/>
            <a:ext cx="5457525" cy="4875662"/>
          </a:xfrm>
        </p:spPr>
        <p:txBody>
          <a:bodyPr>
            <a:normAutofit/>
          </a:bodyPr>
          <a:lstStyle/>
          <a:p>
            <a:r>
              <a:rPr lang="en-CA" dirty="0"/>
              <a:t>Use random forests to model key algae growth variables from spectral data</a:t>
            </a:r>
          </a:p>
          <a:p>
            <a:pPr lvl="1"/>
            <a:r>
              <a:rPr lang="en-CA" dirty="0"/>
              <a:t>Soil phosphorus &amp; nitrogen content may be estimated using LAI, EVI, GEMI, and GVI indices (R</a:t>
            </a:r>
            <a:r>
              <a:rPr lang="en-CA" baseline="30000" dirty="0"/>
              <a:t>2</a:t>
            </a:r>
            <a:r>
              <a:rPr lang="en-CA" dirty="0"/>
              <a:t> = 0.7) </a:t>
            </a:r>
            <a:r>
              <a:rPr lang="en-CA" baseline="30000" dirty="0"/>
              <a:t>10</a:t>
            </a:r>
          </a:p>
          <a:p>
            <a:pPr lvl="1"/>
            <a:r>
              <a:rPr lang="en-CA" dirty="0"/>
              <a:t>Temperature may be estimated from MODIS band 20-23</a:t>
            </a:r>
          </a:p>
          <a:p>
            <a:pPr lvl="1"/>
            <a:r>
              <a:rPr lang="en-CA" dirty="0"/>
              <a:t>Solar irradiance may be estimated from raw VIS reflectance</a:t>
            </a:r>
          </a:p>
          <a:p>
            <a:r>
              <a:rPr lang="en-CA" dirty="0"/>
              <a:t>Use ARIMA models to forecast and flag model deviations as indicators of HABs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1781A-CF68-448A-AD0A-9F35CFA7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27" y="1535798"/>
            <a:ext cx="5182960" cy="41248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FA049-81BC-4B02-9B83-2FA243982779}"/>
              </a:ext>
            </a:extLst>
          </p:cNvPr>
          <p:cNvSpPr/>
          <p:nvPr/>
        </p:nvSpPr>
        <p:spPr>
          <a:xfrm>
            <a:off x="4476750" y="6176963"/>
            <a:ext cx="6915149" cy="68103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000" dirty="0">
                <a:solidFill>
                  <a:schemeClr val="bg2"/>
                </a:solidFill>
              </a:rPr>
              <a:t>[10] MacDougall, M.J., Waller, M.K.E. 2018. Remote Sensing of Terrestrial Phosphorus at a Watershed Scale: A Case Study from the </a:t>
            </a:r>
            <a:r>
              <a:rPr lang="en-CA" sz="1000" dirty="0" err="1">
                <a:solidFill>
                  <a:schemeClr val="bg2"/>
                </a:solidFill>
              </a:rPr>
              <a:t>Pefferlaw</a:t>
            </a:r>
            <a:r>
              <a:rPr lang="en-CA" sz="1000" dirty="0">
                <a:solidFill>
                  <a:schemeClr val="bg2"/>
                </a:solidFill>
              </a:rPr>
              <a:t>/Uxbridge and Beaver Sub-watersheds of Lake Simcoe – Technical Report. Project LS-16-17-004. St. Lawrence River Institute of Environmental Sciences, Cornwall, ON</a:t>
            </a:r>
          </a:p>
        </p:txBody>
      </p:sp>
    </p:spTree>
    <p:extLst>
      <p:ext uri="{BB962C8B-B14F-4D97-AF65-F5344CB8AC3E}">
        <p14:creationId xmlns:p14="http://schemas.microsoft.com/office/powerpoint/2010/main" val="39377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4A77-AC25-4EB3-9AD1-35F48843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808056"/>
            <a:ext cx="10086975" cy="1077229"/>
          </a:xfrm>
        </p:spPr>
        <p:txBody>
          <a:bodyPr/>
          <a:lstStyle/>
          <a:p>
            <a:r>
              <a:rPr lang="en-CA"/>
              <a:t>Improved Space Segment for Equatorial Regions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EDDE3-5945-4272-9D18-69B9FAC86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949" y="2052116"/>
            <a:ext cx="5495926" cy="3997828"/>
          </a:xfrm>
        </p:spPr>
        <p:txBody>
          <a:bodyPr anchor="t" anchorCtr="0"/>
          <a:lstStyle/>
          <a:p>
            <a:r>
              <a:rPr lang="en-CA" dirty="0"/>
              <a:t>Frequent (~3/day) satellite coverage of equatorial countries is difficult</a:t>
            </a:r>
          </a:p>
          <a:p>
            <a:pPr lvl="1"/>
            <a:r>
              <a:rPr lang="en-CA" dirty="0"/>
              <a:t>Near-equatorial orbits (</a:t>
            </a:r>
            <a:r>
              <a:rPr lang="en-CA" dirty="0" err="1"/>
              <a:t>NeqO</a:t>
            </a:r>
            <a:r>
              <a:rPr lang="en-CA" dirty="0"/>
              <a:t>) are not sun-synchronous, making earth observation difficult</a:t>
            </a:r>
          </a:p>
          <a:p>
            <a:pPr lvl="1"/>
            <a:r>
              <a:rPr lang="en-CA" dirty="0"/>
              <a:t>Multiple sun-synchronous satellites are needed – CubeSat constellations can provide adequate coverage at lower cost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EA0F7-F42D-46E8-8EE9-21EBB618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116"/>
            <a:ext cx="5495926" cy="36839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17CCFE-4912-4A5B-BE4E-FA0BB5863468}"/>
              </a:ext>
            </a:extLst>
          </p:cNvPr>
          <p:cNvSpPr/>
          <p:nvPr/>
        </p:nvSpPr>
        <p:spPr>
          <a:xfrm>
            <a:off x="4476750" y="6176963"/>
            <a:ext cx="6915149" cy="68103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000" dirty="0">
                <a:solidFill>
                  <a:schemeClr val="bg2"/>
                </a:solidFill>
              </a:rPr>
              <a:t>[</a:t>
            </a:r>
            <a:r>
              <a:rPr lang="en-CA" sz="1000" dirty="0" err="1">
                <a:solidFill>
                  <a:schemeClr val="bg2"/>
                </a:solidFill>
              </a:rPr>
              <a:t>img</a:t>
            </a:r>
            <a:r>
              <a:rPr lang="en-CA" sz="1000" dirty="0">
                <a:solidFill>
                  <a:schemeClr val="bg2"/>
                </a:solidFill>
              </a:rPr>
              <a:t>] </a:t>
            </a:r>
            <a:r>
              <a:rPr lang="en-US" sz="1000" dirty="0">
                <a:solidFill>
                  <a:schemeClr val="bg2"/>
                </a:solidFill>
              </a:rPr>
              <a:t>Development of Microsatellite in Monitoring Initial Harmful Algal Bloom (HAB). </a:t>
            </a:r>
            <a:r>
              <a:rPr lang="en-CA" sz="1000" dirty="0">
                <a:solidFill>
                  <a:schemeClr val="bg2"/>
                </a:solidFill>
              </a:rPr>
              <a:t>Tan </a:t>
            </a:r>
            <a:r>
              <a:rPr lang="en-CA" sz="1000" dirty="0" err="1">
                <a:solidFill>
                  <a:schemeClr val="bg2"/>
                </a:solidFill>
              </a:rPr>
              <a:t>Aik</a:t>
            </a:r>
            <a:r>
              <a:rPr lang="en-CA" sz="1000" dirty="0">
                <a:solidFill>
                  <a:schemeClr val="bg2"/>
                </a:solidFill>
              </a:rPr>
              <a:t> Kwan. 5</a:t>
            </a:r>
            <a:r>
              <a:rPr lang="en-CA" sz="1000" baseline="30000" dirty="0">
                <a:solidFill>
                  <a:schemeClr val="bg2"/>
                </a:solidFill>
              </a:rPr>
              <a:t>th</a:t>
            </a:r>
            <a:r>
              <a:rPr lang="en-CA" sz="1000" dirty="0">
                <a:solidFill>
                  <a:schemeClr val="bg2"/>
                </a:solidFill>
              </a:rPr>
              <a:t> Mission Idea Contest, Nov. 2018, Strasbourg, France.</a:t>
            </a:r>
          </a:p>
        </p:txBody>
      </p:sp>
    </p:spTree>
    <p:extLst>
      <p:ext uri="{BB962C8B-B14F-4D97-AF65-F5344CB8AC3E}">
        <p14:creationId xmlns:p14="http://schemas.microsoft.com/office/powerpoint/2010/main" val="48286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8E649-D4E0-49AD-9176-C8DCC25B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37783"/>
            <a:ext cx="9394314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0" i="0" kern="1200" cap="none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68061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4EBC-9731-4090-A9D1-F9E4F7A5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960" y="808056"/>
            <a:ext cx="9239179" cy="1077229"/>
          </a:xfrm>
        </p:spPr>
        <p:txBody>
          <a:bodyPr/>
          <a:lstStyle/>
          <a:p>
            <a:r>
              <a:rPr lang="en-CA" dirty="0"/>
              <a:t>Spectral Angle Mapping (SAM) Classification </a:t>
            </a:r>
            <a:r>
              <a:rPr lang="en-CA" baseline="30000" dirty="0"/>
              <a:t>A1</a:t>
            </a:r>
            <a:endParaRPr lang="en-CA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50218A3-42E3-43FC-A939-64FECD5F5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523628"/>
              </p:ext>
            </p:extLst>
          </p:nvPr>
        </p:nvGraphicFramePr>
        <p:xfrm>
          <a:off x="1203158" y="1780675"/>
          <a:ext cx="9657882" cy="381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EE0DB08-893F-4EA6-8C44-0CA703877A1F}"/>
              </a:ext>
            </a:extLst>
          </p:cNvPr>
          <p:cNvSpPr/>
          <p:nvPr/>
        </p:nvSpPr>
        <p:spPr>
          <a:xfrm>
            <a:off x="1001028" y="6176963"/>
            <a:ext cx="10371621" cy="68103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000" dirty="0">
                <a:solidFill>
                  <a:schemeClr val="bg2"/>
                </a:solidFill>
              </a:rPr>
              <a:t>[A1] Rashmi S1 , Swapna Addamani1 , Venkat1 and </a:t>
            </a:r>
            <a:r>
              <a:rPr lang="en-CA" sz="1000" dirty="0" err="1">
                <a:solidFill>
                  <a:schemeClr val="bg2"/>
                </a:solidFill>
              </a:rPr>
              <a:t>Ravikiran</a:t>
            </a:r>
            <a:r>
              <a:rPr lang="en-CA" sz="1000" dirty="0">
                <a:solidFill>
                  <a:schemeClr val="bg2"/>
                </a:solidFill>
              </a:rPr>
              <a:t> S2. Spectral Angle Mapper Algorithm for Remote Sensing Image Classification. </a:t>
            </a:r>
            <a:r>
              <a:rPr lang="en-US" sz="1000" dirty="0">
                <a:solidFill>
                  <a:schemeClr val="bg2"/>
                </a:solidFill>
              </a:rPr>
              <a:t>IJISET - International Journal of Innovative Science, Engineering &amp; Technology, Vol. 1 Issue 4, June 2014</a:t>
            </a:r>
            <a:endParaRPr lang="en-CA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66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D8507-409E-4115-9B38-CE371817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MODIS Data Specifications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1B8D9-A453-4C1A-886A-72FAD4A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24" y="1614170"/>
            <a:ext cx="5562601" cy="4917440"/>
          </a:xfrm>
        </p:spPr>
        <p:txBody>
          <a:bodyPr anchor="t" anchorCtr="0">
            <a:normAutofit/>
          </a:bodyPr>
          <a:lstStyle/>
          <a:p>
            <a:r>
              <a:rPr lang="en-CA" dirty="0"/>
              <a:t>Orbit: 705 km, 10:30 a.m. descending node (Terra) or 1:30 p.m. ascending node (Aqua), sun-synchronous, near-polar, circular</a:t>
            </a:r>
          </a:p>
          <a:p>
            <a:r>
              <a:rPr lang="en-CA" dirty="0"/>
              <a:t>Scan Rate: 20.3 rpm, cross track</a:t>
            </a:r>
          </a:p>
          <a:p>
            <a:r>
              <a:rPr lang="en-CA" dirty="0"/>
              <a:t>Swath Dimensions: 2330 km (cross track) by 10 km (along track at nadir)</a:t>
            </a:r>
          </a:p>
          <a:p>
            <a:r>
              <a:rPr lang="en-CA" dirty="0"/>
              <a:t>Quantization: 12 bits</a:t>
            </a:r>
          </a:p>
          <a:p>
            <a:r>
              <a:rPr lang="en-CA" dirty="0"/>
              <a:t>Spatial Resolution: 250 m (bands 1-2), 500 m (bands 3-7), 1000 m (bands 8-36)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F7D93B3-0B2E-41B4-B541-17D6560E3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289583"/>
              </p:ext>
            </p:extLst>
          </p:nvPr>
        </p:nvGraphicFramePr>
        <p:xfrm>
          <a:off x="9524" y="1602740"/>
          <a:ext cx="5562601" cy="407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556">
                  <a:extLst>
                    <a:ext uri="{9D8B030D-6E8A-4147-A177-3AD203B41FA5}">
                      <a16:colId xmlns:a16="http://schemas.microsoft.com/office/drawing/2014/main" val="2952142953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3317059445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394955121"/>
                    </a:ext>
                  </a:extLst>
                </a:gridCol>
                <a:gridCol w="1508125">
                  <a:extLst>
                    <a:ext uri="{9D8B030D-6E8A-4147-A177-3AD203B41FA5}">
                      <a16:colId xmlns:a16="http://schemas.microsoft.com/office/drawing/2014/main" val="66769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Band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Wavelength (nm)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Resolution (m)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Primary Use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2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1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620–670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250</a:t>
                      </a:r>
                    </a:p>
                  </a:txBody>
                  <a:tcPr marL="44450" marR="44450" marT="101600" marB="9525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Land/Cloud/</a:t>
                      </a:r>
                    </a:p>
                    <a:p>
                      <a:pPr algn="ctr" fontAlgn="ctr"/>
                      <a:r>
                        <a:rPr lang="en-CA" dirty="0">
                          <a:effectLst/>
                        </a:rPr>
                        <a:t>Aerosols Boundaries</a:t>
                      </a:r>
                    </a:p>
                  </a:txBody>
                  <a:tcPr marL="44450" marR="44450" marT="101600" marB="95250" anchor="ctr"/>
                </a:tc>
                <a:extLst>
                  <a:ext uri="{0D108BD9-81ED-4DB2-BD59-A6C34878D82A}">
                    <a16:rowId xmlns:a16="http://schemas.microsoft.com/office/drawing/2014/main" val="7968207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CA">
                          <a:effectLst/>
                        </a:rPr>
                        <a:t>2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841–876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250</a:t>
                      </a:r>
                    </a:p>
                  </a:txBody>
                  <a:tcPr marL="44450" marR="44450" marT="101600" marB="9525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22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CA">
                          <a:effectLst/>
                        </a:rPr>
                        <a:t>3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459–479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500</a:t>
                      </a:r>
                    </a:p>
                  </a:txBody>
                  <a:tcPr marL="44450" marR="44450" marT="101600" marB="9525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Land/Cloud/</a:t>
                      </a:r>
                    </a:p>
                    <a:p>
                      <a:pPr algn="ctr" fontAlgn="ctr"/>
                      <a:r>
                        <a:rPr lang="en-CA" dirty="0">
                          <a:effectLst/>
                        </a:rPr>
                        <a:t>Aerosols Properties</a:t>
                      </a:r>
                    </a:p>
                  </a:txBody>
                  <a:tcPr marL="44450" marR="44450" marT="101600" marB="95250" anchor="ctr"/>
                </a:tc>
                <a:extLst>
                  <a:ext uri="{0D108BD9-81ED-4DB2-BD59-A6C34878D82A}">
                    <a16:rowId xmlns:a16="http://schemas.microsoft.com/office/drawing/2014/main" val="12129738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CA">
                          <a:effectLst/>
                        </a:rPr>
                        <a:t>4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>
                          <a:effectLst/>
                        </a:rPr>
                        <a:t>545–565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500</a:t>
                      </a:r>
                    </a:p>
                  </a:txBody>
                  <a:tcPr marL="44450" marR="44450" marT="101600" marB="9525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7477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CA">
                          <a:effectLst/>
                        </a:rPr>
                        <a:t>5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>
                          <a:effectLst/>
                        </a:rPr>
                        <a:t>1230–1250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500</a:t>
                      </a:r>
                    </a:p>
                  </a:txBody>
                  <a:tcPr marL="44450" marR="44450" marT="101600" marB="9525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184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CA">
                          <a:effectLst/>
                        </a:rPr>
                        <a:t>6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>
                          <a:effectLst/>
                        </a:rPr>
                        <a:t>1628–1652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500</a:t>
                      </a:r>
                    </a:p>
                  </a:txBody>
                  <a:tcPr marL="44450" marR="44450" marT="101600" marB="9525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6305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CA">
                          <a:effectLst/>
                        </a:rPr>
                        <a:t>7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>
                          <a:effectLst/>
                        </a:rPr>
                        <a:t>2105–2155</a:t>
                      </a:r>
                    </a:p>
                  </a:txBody>
                  <a:tcPr marL="44450" marR="44450" marT="101600" marB="952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dirty="0">
                          <a:effectLst/>
                        </a:rPr>
                        <a:t>500</a:t>
                      </a:r>
                    </a:p>
                  </a:txBody>
                  <a:tcPr marL="44450" marR="44450" marT="101600" marB="95250" anchor="ctr"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0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33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849-E7D9-41DC-8681-880EC8EA4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618" y="130479"/>
            <a:ext cx="7958331" cy="1077229"/>
          </a:xfrm>
        </p:spPr>
        <p:txBody>
          <a:bodyPr/>
          <a:lstStyle/>
          <a:p>
            <a:r>
              <a:rPr lang="en-CA" dirty="0"/>
              <a:t>What are Algal Blooms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4750E-41E8-492D-A17D-5BA6C648F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599" y="1218535"/>
            <a:ext cx="5705476" cy="4831409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Algal blooms are </a:t>
            </a:r>
            <a:r>
              <a:rPr lang="en-CA" b="1" dirty="0"/>
              <a:t>rapid growths of algae</a:t>
            </a:r>
            <a:endParaRPr lang="en-CA" dirty="0"/>
          </a:p>
          <a:p>
            <a:pPr lvl="1"/>
            <a:r>
              <a:rPr lang="en-CA" dirty="0"/>
              <a:t>Typically one species is dominant in a bloom</a:t>
            </a:r>
          </a:p>
          <a:p>
            <a:pPr lvl="1"/>
            <a:r>
              <a:rPr lang="en-CA" dirty="0"/>
              <a:t>Can occur in fresh or marine waters</a:t>
            </a:r>
          </a:p>
          <a:p>
            <a:r>
              <a:rPr lang="en-CA" dirty="0"/>
              <a:t>Harmful Algal Blooms (HABs) cause </a:t>
            </a:r>
            <a:r>
              <a:rPr lang="en-CA" b="1" dirty="0"/>
              <a:t>devastating health effects</a:t>
            </a:r>
          </a:p>
          <a:p>
            <a:pPr lvl="1"/>
            <a:r>
              <a:rPr lang="en-CA" dirty="0"/>
              <a:t>Toxins are released into waterways</a:t>
            </a:r>
          </a:p>
          <a:p>
            <a:pPr lvl="1"/>
            <a:r>
              <a:rPr lang="en-CA" dirty="0"/>
              <a:t>Bacteria growth post-bloom causes dead zones</a:t>
            </a:r>
          </a:p>
          <a:p>
            <a:r>
              <a:rPr lang="en-CA" dirty="0"/>
              <a:t>NASA’s Moderate Resolution Imaging Spectroradiometer (MODIS) has been successfully used to monitor blooms </a:t>
            </a:r>
            <a:r>
              <a:rPr lang="en-CA" i="1" baseline="30000" dirty="0"/>
              <a:t>1</a:t>
            </a:r>
            <a:endParaRPr lang="en-CA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0664F-3AAF-4ED5-88C2-A48E1C9C016D}"/>
              </a:ext>
            </a:extLst>
          </p:cNvPr>
          <p:cNvSpPr/>
          <p:nvPr/>
        </p:nvSpPr>
        <p:spPr>
          <a:xfrm>
            <a:off x="5415280" y="6049944"/>
            <a:ext cx="5976619" cy="80805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000" dirty="0">
                <a:solidFill>
                  <a:schemeClr val="bg2"/>
                </a:solidFill>
              </a:rPr>
              <a:t>[</a:t>
            </a:r>
            <a:r>
              <a:rPr lang="en-CA" sz="1000" dirty="0" err="1">
                <a:solidFill>
                  <a:schemeClr val="bg2"/>
                </a:solidFill>
              </a:rPr>
              <a:t>img</a:t>
            </a:r>
            <a:r>
              <a:rPr lang="en-CA" sz="1000" dirty="0">
                <a:solidFill>
                  <a:schemeClr val="bg2"/>
                </a:solidFill>
              </a:rPr>
              <a:t>] National Centre for Coastal Ocean Science. </a:t>
            </a:r>
            <a:r>
              <a:rPr lang="en-CA" sz="10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Phytoplankton Monitoring Network (PMN)</a:t>
            </a:r>
            <a:r>
              <a:rPr lang="en-CA" sz="1000" dirty="0">
                <a:solidFill>
                  <a:schemeClr val="bg2"/>
                </a:solidFill>
              </a:rPr>
              <a:t>. Online. 2019. </a:t>
            </a:r>
            <a:r>
              <a:rPr lang="en-CA" sz="10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https://coastalscience.noaa.gov/research/stressor-impacts-mitigation/pmn/image-gallery/bloom-mortality-events/</a:t>
            </a:r>
            <a:endParaRPr lang="en-CA" sz="1000" dirty="0">
              <a:solidFill>
                <a:schemeClr val="bg2"/>
              </a:solidFill>
            </a:endParaRPr>
          </a:p>
          <a:p>
            <a:r>
              <a:rPr lang="en-CA" sz="1000" dirty="0">
                <a:solidFill>
                  <a:schemeClr val="bg2"/>
                </a:solidFill>
              </a:rPr>
              <a:t>[1]</a:t>
            </a:r>
            <a:r>
              <a:rPr lang="en-US" sz="1000" dirty="0">
                <a:solidFill>
                  <a:schemeClr val="bg2"/>
                </a:solidFill>
              </a:rPr>
              <a:t> Mati </a:t>
            </a:r>
            <a:r>
              <a:rPr lang="en-US" sz="1000" dirty="0" err="1">
                <a:solidFill>
                  <a:schemeClr val="bg2"/>
                </a:solidFill>
              </a:rPr>
              <a:t>Kahru</a:t>
            </a:r>
            <a:r>
              <a:rPr lang="en-US" sz="1000" dirty="0">
                <a:solidFill>
                  <a:schemeClr val="bg2"/>
                </a:solidFill>
              </a:rPr>
              <a:t> and B. Greg Mitchell. </a:t>
            </a:r>
            <a:r>
              <a:rPr lang="en-CA" sz="1000" dirty="0">
                <a:solidFill>
                  <a:schemeClr val="bg2"/>
                </a:solidFill>
              </a:rPr>
              <a:t>MODIS Detects a Devastating Algal Bloom in </a:t>
            </a:r>
            <a:r>
              <a:rPr lang="en-CA" sz="1000" dirty="0" err="1">
                <a:solidFill>
                  <a:schemeClr val="bg2"/>
                </a:solidFill>
              </a:rPr>
              <a:t>Paracas</a:t>
            </a:r>
            <a:r>
              <a:rPr lang="en-CA" sz="1000" dirty="0">
                <a:solidFill>
                  <a:schemeClr val="bg2"/>
                </a:solidFill>
              </a:rPr>
              <a:t> Bay, Peru. Eos, Vol. 85, No. 45, 9 November 2004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99FAC4-713C-4C41-9F94-6E4880A6A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42"/>
          <a:stretch/>
        </p:blipFill>
        <p:spPr bwMode="auto">
          <a:xfrm>
            <a:off x="0" y="3944409"/>
            <a:ext cx="5415280" cy="29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669026-60BC-4BFC-A74E-6CE9651CC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 r="2015" b="12379"/>
          <a:stretch/>
        </p:blipFill>
        <p:spPr bwMode="auto">
          <a:xfrm>
            <a:off x="0" y="995679"/>
            <a:ext cx="5415280" cy="302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71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99EA-373A-440C-AAA4-5EC067C06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6" y="269441"/>
            <a:ext cx="9873082" cy="1077229"/>
          </a:xfrm>
        </p:spPr>
        <p:txBody>
          <a:bodyPr/>
          <a:lstStyle/>
          <a:p>
            <a:r>
              <a:rPr lang="en-CA" b="1" dirty="0"/>
              <a:t>Economic Impact: </a:t>
            </a:r>
            <a:r>
              <a:rPr lang="en-CA" dirty="0"/>
              <a:t>Billions of Dollars Worldwide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5BAC3-41DC-4965-AFBD-B355E77A399C}"/>
              </a:ext>
            </a:extLst>
          </p:cNvPr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000" dirty="0">
                <a:solidFill>
                  <a:schemeClr val="bg2"/>
                </a:solidFill>
              </a:rPr>
              <a:t>[2] Anderson DM, Hoagland P, Kaoru Y, White AW. </a:t>
            </a:r>
            <a:r>
              <a:rPr lang="en-CA" sz="1000" u="sng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Estimated annual economic impacts from harmful algal blooms (HABs) in the United States. </a:t>
            </a:r>
            <a:r>
              <a:rPr lang="en-CA" sz="1000" dirty="0">
                <a:solidFill>
                  <a:schemeClr val="bg2"/>
                </a:solidFill>
              </a:rPr>
              <a:t>2000;WHOI-2000-11.</a:t>
            </a:r>
          </a:p>
          <a:p>
            <a:r>
              <a:rPr lang="en-CA" sz="1000" dirty="0">
                <a:solidFill>
                  <a:schemeClr val="bg2"/>
                </a:solidFill>
              </a:rPr>
              <a:t>[3] World Bank World Development Indicators (2019), </a:t>
            </a:r>
            <a:r>
              <a:rPr lang="en-CA" sz="10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http://datatopics.worldbank.org/world-development-indicators/themes/economy.html</a:t>
            </a:r>
            <a:r>
              <a:rPr lang="en-CA" sz="1000" dirty="0">
                <a:solidFill>
                  <a:schemeClr val="bg2"/>
                </a:solidFill>
              </a:rPr>
              <a:t>;</a:t>
            </a:r>
          </a:p>
          <a:p>
            <a:r>
              <a:rPr lang="en-CA" sz="1000" dirty="0">
                <a:solidFill>
                  <a:schemeClr val="bg2"/>
                </a:solidFill>
              </a:rPr>
              <a:t>[4] </a:t>
            </a:r>
            <a:r>
              <a:rPr lang="en-US" sz="1000" dirty="0">
                <a:solidFill>
                  <a:schemeClr val="bg2"/>
                </a:solidFill>
              </a:rPr>
              <a:t>Florida Department of Health. </a:t>
            </a:r>
            <a:r>
              <a:rPr lang="en-US" sz="1000" u="sng" dirty="0">
                <a:solidFill>
                  <a:schemeClr val="bg2"/>
                </a:solidFill>
              </a:rPr>
              <a:t>Harmful Algal Blooms – Economic Impacts. </a:t>
            </a:r>
            <a:r>
              <a:rPr lang="en-US" sz="1000" dirty="0">
                <a:solidFill>
                  <a:schemeClr val="bg2"/>
                </a:solidFill>
              </a:rPr>
              <a:t>pdf. 2008.</a:t>
            </a:r>
          </a:p>
          <a:p>
            <a:r>
              <a:rPr lang="en-US" sz="1000" dirty="0">
                <a:solidFill>
                  <a:schemeClr val="bg2"/>
                </a:solidFill>
              </a:rPr>
              <a:t>[5] </a:t>
            </a:r>
            <a:r>
              <a:rPr lang="en-CA" sz="10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Leanne J. </a:t>
            </a:r>
            <a:r>
              <a:rPr lang="en-CA" sz="1000" dirty="0" err="1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Flewelling</a:t>
            </a:r>
            <a:r>
              <a:rPr lang="en-CA" sz="1000" dirty="0">
                <a:solidFill>
                  <a:schemeClr val="bg2"/>
                </a:solidFill>
              </a:rPr>
              <a:t>,</a:t>
            </a:r>
            <a:r>
              <a:rPr lang="en-CA" sz="1000" baseline="30000" dirty="0">
                <a:solidFill>
                  <a:schemeClr val="bg2"/>
                </a:solidFill>
              </a:rPr>
              <a:t>*</a:t>
            </a:r>
            <a:r>
              <a:rPr lang="en-CA" sz="1000" dirty="0">
                <a:solidFill>
                  <a:schemeClr val="bg2"/>
                </a:solidFill>
              </a:rPr>
              <a:t> </a:t>
            </a:r>
            <a:r>
              <a:rPr lang="en-CA" sz="1000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Jerome P. </a:t>
            </a:r>
            <a:r>
              <a:rPr lang="en-CA" sz="1000" dirty="0" err="1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Naar</a:t>
            </a:r>
            <a:r>
              <a:rPr lang="en-CA" sz="1000" dirty="0">
                <a:solidFill>
                  <a:schemeClr val="bg2"/>
                </a:solidFill>
              </a:rPr>
              <a:t>,</a:t>
            </a:r>
            <a:r>
              <a:rPr lang="en-CA" sz="1000" baseline="30000" dirty="0">
                <a:solidFill>
                  <a:schemeClr val="bg2"/>
                </a:solidFill>
              </a:rPr>
              <a:t>†</a:t>
            </a:r>
            <a:r>
              <a:rPr lang="en-CA" sz="1000" dirty="0">
                <a:solidFill>
                  <a:schemeClr val="bg2"/>
                </a:solidFill>
              </a:rPr>
              <a:t> </a:t>
            </a:r>
            <a:r>
              <a:rPr lang="en-CA" sz="1000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Jay P. Abbott</a:t>
            </a:r>
            <a:r>
              <a:rPr lang="en-CA" sz="1000" dirty="0">
                <a:solidFill>
                  <a:schemeClr val="bg2"/>
                </a:solidFill>
              </a:rPr>
              <a:t>,</a:t>
            </a:r>
            <a:r>
              <a:rPr lang="en-CA" sz="1000" baseline="30000" dirty="0">
                <a:solidFill>
                  <a:schemeClr val="bg2"/>
                </a:solidFill>
              </a:rPr>
              <a:t>*</a:t>
            </a:r>
            <a:r>
              <a:rPr lang="en-CA" sz="1000" dirty="0">
                <a:solidFill>
                  <a:schemeClr val="bg2"/>
                </a:solidFill>
              </a:rPr>
              <a:t> </a:t>
            </a:r>
            <a:r>
              <a:rPr lang="en-CA" sz="1000" dirty="0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 G. Baden</a:t>
            </a:r>
            <a:r>
              <a:rPr lang="en-CA" sz="1000" dirty="0">
                <a:solidFill>
                  <a:schemeClr val="bg2"/>
                </a:solidFill>
              </a:rPr>
              <a:t>,, et al. Red tides and marine mammal mortalities. </a:t>
            </a:r>
            <a:r>
              <a:rPr lang="en-CA" sz="1000" dirty="0">
                <a:solidFill>
                  <a:schemeClr val="bg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Nature. 2005 Jun 9; 435(7043): 755–756.</a:t>
            </a:r>
            <a:endParaRPr lang="en-CA" sz="1000" dirty="0">
              <a:solidFill>
                <a:schemeClr val="bg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FC06A8F-E7B3-456E-A032-2BB30ED232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1706531"/>
              </p:ext>
            </p:extLst>
          </p:nvPr>
        </p:nvGraphicFramePr>
        <p:xfrm>
          <a:off x="1261642" y="1175220"/>
          <a:ext cx="9873082" cy="4830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25563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B01DEC-3CE5-47A9-81B5-E07EC3B971AB}"/>
              </a:ext>
            </a:extLst>
          </p:cNvPr>
          <p:cNvSpPr/>
          <p:nvPr/>
        </p:nvSpPr>
        <p:spPr>
          <a:xfrm>
            <a:off x="1" y="25401"/>
            <a:ext cx="11315700" cy="9620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EA12C-40AC-4F3F-B961-7B4968B4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958" y="171527"/>
            <a:ext cx="7958331" cy="1077229"/>
          </a:xfrm>
        </p:spPr>
        <p:txBody>
          <a:bodyPr/>
          <a:lstStyle/>
          <a:p>
            <a:r>
              <a:rPr lang="en-CA" dirty="0"/>
              <a:t>What Causes Blooms? </a:t>
            </a:r>
            <a:r>
              <a:rPr lang="en-CA" b="1" dirty="0"/>
              <a:t>Many Factors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340367-5197-4570-9B24-0CBED39CB71F}"/>
              </a:ext>
            </a:extLst>
          </p:cNvPr>
          <p:cNvSpPr/>
          <p:nvPr/>
        </p:nvSpPr>
        <p:spPr>
          <a:xfrm>
            <a:off x="7419976" y="990600"/>
            <a:ext cx="3895726" cy="58673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Causes of algal blooms are not clear, however multiple contributing variables are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Remote sensing can measure multiple of these variables via: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accent3"/>
                </a:solidFill>
              </a:rPr>
              <a:t>Direct imaging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accent5"/>
                </a:solidFill>
              </a:rPr>
              <a:t>Estimation from image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Other variables must rely on </a:t>
            </a:r>
            <a:r>
              <a:rPr lang="en-CA" b="1" dirty="0">
                <a:solidFill>
                  <a:schemeClr val="accent4"/>
                </a:solidFill>
              </a:rPr>
              <a:t>ground-based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Models combining these factors are needed to predict blooms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0A824F6-14BE-42D5-B765-1D5F4CE457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510672"/>
              </p:ext>
            </p:extLst>
          </p:nvPr>
        </p:nvGraphicFramePr>
        <p:xfrm>
          <a:off x="2" y="988483"/>
          <a:ext cx="7419973" cy="5886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525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1C53-02AF-47D1-9327-EEFE3524F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55" y="350856"/>
            <a:ext cx="9255689" cy="1077229"/>
          </a:xfrm>
        </p:spPr>
        <p:txBody>
          <a:bodyPr/>
          <a:lstStyle/>
          <a:p>
            <a:r>
              <a:rPr lang="en-CA" b="1" dirty="0"/>
              <a:t>Bloomer: Early Warning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A859-D7B2-43B7-A075-2809BC676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525" y="1333500"/>
            <a:ext cx="6915149" cy="4676775"/>
          </a:xfrm>
        </p:spPr>
        <p:txBody>
          <a:bodyPr>
            <a:normAutofit/>
          </a:bodyPr>
          <a:lstStyle/>
          <a:p>
            <a:r>
              <a:rPr lang="en-CA" dirty="0"/>
              <a:t>A </a:t>
            </a:r>
            <a:r>
              <a:rPr lang="en-CA" b="1" i="1" dirty="0"/>
              <a:t>prediction </a:t>
            </a:r>
            <a:r>
              <a:rPr lang="en-CA" b="1" dirty="0"/>
              <a:t>service </a:t>
            </a:r>
            <a:r>
              <a:rPr lang="en-CA" dirty="0"/>
              <a:t>can provide early-warning to critical infrastructure &amp; industries</a:t>
            </a:r>
          </a:p>
          <a:p>
            <a:pPr lvl="1"/>
            <a:r>
              <a:rPr lang="en-CA" dirty="0"/>
              <a:t>Free public access to current satellite images &amp; public health notices</a:t>
            </a:r>
          </a:p>
          <a:p>
            <a:pPr lvl="1"/>
            <a:r>
              <a:rPr lang="en-CA" dirty="0"/>
              <a:t>Subscription-based integrated analytical services to government, corporate, and research bodies</a:t>
            </a:r>
          </a:p>
          <a:p>
            <a:pPr lvl="1"/>
            <a:r>
              <a:rPr lang="en-CA" dirty="0"/>
              <a:t>Provide information on effectiveness of control methods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B90071-47AB-47D6-91B8-7ECC58E5C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886280"/>
              </p:ext>
            </p:extLst>
          </p:nvPr>
        </p:nvGraphicFramePr>
        <p:xfrm>
          <a:off x="1076327" y="1073660"/>
          <a:ext cx="3228974" cy="542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1286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274-0A41-4C20-BA56-D241E6E5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55" y="308662"/>
            <a:ext cx="9484289" cy="1077229"/>
          </a:xfrm>
        </p:spPr>
        <p:txBody>
          <a:bodyPr/>
          <a:lstStyle/>
          <a:p>
            <a:r>
              <a:rPr lang="en-CA" dirty="0"/>
              <a:t>Bloomer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0714-1078-4B53-B1F8-C8F72E8D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974" y="1285875"/>
            <a:ext cx="4931339" cy="5467350"/>
          </a:xfrm>
        </p:spPr>
        <p:txBody>
          <a:bodyPr/>
          <a:lstStyle/>
          <a:p>
            <a:r>
              <a:rPr lang="en-CA" dirty="0"/>
              <a:t>Multispectral images captured by NASA’s Moderate Resolution Imaging Spectroradiometer (MODIS)</a:t>
            </a:r>
          </a:p>
          <a:p>
            <a:r>
              <a:rPr lang="en-CA" dirty="0"/>
              <a:t>Integrate </a:t>
            </a:r>
            <a:r>
              <a:rPr lang="en-CA" b="1" dirty="0">
                <a:solidFill>
                  <a:schemeClr val="accent3"/>
                </a:solidFill>
              </a:rPr>
              <a:t>ground measurements </a:t>
            </a:r>
            <a:r>
              <a:rPr lang="en-CA" dirty="0"/>
              <a:t>(</a:t>
            </a:r>
            <a:r>
              <a:rPr lang="en-CA" i="1" dirty="0" err="1"/>
              <a:t>e.x</a:t>
            </a:r>
            <a:r>
              <a:rPr lang="en-CA" i="1" dirty="0"/>
              <a:t>. Phytoplankton Monitoring Network</a:t>
            </a:r>
            <a:r>
              <a:rPr lang="en-CA" dirty="0"/>
              <a:t>) to predict blooms</a:t>
            </a:r>
          </a:p>
          <a:p>
            <a:r>
              <a:rPr lang="en-CA" dirty="0"/>
              <a:t>Deliver data visualizations via web app: </a:t>
            </a:r>
            <a:r>
              <a:rPr lang="en-CA" u="sng" dirty="0">
                <a:solidFill>
                  <a:schemeClr val="accent5"/>
                </a:solidFill>
              </a:rPr>
              <a:t>earlybloomers.co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79CD23-F954-46A5-BC31-6C487C05AE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334792"/>
              </p:ext>
            </p:extLst>
          </p:nvPr>
        </p:nvGraphicFramePr>
        <p:xfrm>
          <a:off x="1189567" y="1533525"/>
          <a:ext cx="4931339" cy="4838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191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536E-BBA2-45E7-B2DA-E4C09B8F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972" y="221823"/>
            <a:ext cx="7958331" cy="1077229"/>
          </a:xfrm>
        </p:spPr>
        <p:txBody>
          <a:bodyPr/>
          <a:lstStyle/>
          <a:p>
            <a:r>
              <a:rPr lang="en-CA" dirty="0"/>
              <a:t>System Level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CA2293-D2D0-4C63-90E5-51AE668C0DA6}"/>
              </a:ext>
            </a:extLst>
          </p:cNvPr>
          <p:cNvSpPr/>
          <p:nvPr/>
        </p:nvSpPr>
        <p:spPr>
          <a:xfrm>
            <a:off x="1568768" y="2319690"/>
            <a:ext cx="1855918" cy="107722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MODIS API Module</a:t>
            </a:r>
          </a:p>
          <a:p>
            <a:pPr algn="ctr"/>
            <a:endParaRPr lang="en-CA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0256E9-26FB-4B91-A644-DC3F4FB63A5A}"/>
              </a:ext>
            </a:extLst>
          </p:cNvPr>
          <p:cNvSpPr/>
          <p:nvPr/>
        </p:nvSpPr>
        <p:spPr>
          <a:xfrm>
            <a:off x="1568768" y="4826334"/>
            <a:ext cx="1855918" cy="107722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Preprocessing Module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9DAB086-BA5B-4B3D-8134-A1135A39F859}"/>
              </a:ext>
            </a:extLst>
          </p:cNvPr>
          <p:cNvSpPr/>
          <p:nvPr/>
        </p:nvSpPr>
        <p:spPr>
          <a:xfrm>
            <a:off x="1568768" y="707224"/>
            <a:ext cx="1855918" cy="1077229"/>
          </a:xfrm>
          <a:prstGeom prst="cloud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MODIS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4299CB-BF7C-4590-8F87-49519CA8128B}"/>
              </a:ext>
            </a:extLst>
          </p:cNvPr>
          <p:cNvSpPr/>
          <p:nvPr/>
        </p:nvSpPr>
        <p:spPr>
          <a:xfrm>
            <a:off x="4079870" y="4826334"/>
            <a:ext cx="1855918" cy="107722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Classifier Module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3D526-BCA2-4767-8964-5B33E19C4B26}"/>
              </a:ext>
            </a:extLst>
          </p:cNvPr>
          <p:cNvSpPr/>
          <p:nvPr/>
        </p:nvSpPr>
        <p:spPr>
          <a:xfrm>
            <a:off x="6590973" y="4826333"/>
            <a:ext cx="1855918" cy="107722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Web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2DD99A-6AD9-4AE1-8F5C-AB42239D6B3F}"/>
              </a:ext>
            </a:extLst>
          </p:cNvPr>
          <p:cNvSpPr/>
          <p:nvPr/>
        </p:nvSpPr>
        <p:spPr>
          <a:xfrm>
            <a:off x="9246134" y="4826333"/>
            <a:ext cx="1855918" cy="107722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Public User Interface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C91E4-BF47-496B-B966-9A5657B34E15}"/>
              </a:ext>
            </a:extLst>
          </p:cNvPr>
          <p:cNvCxnSpPr>
            <a:cxnSpLocks/>
          </p:cNvCxnSpPr>
          <p:nvPr/>
        </p:nvCxnSpPr>
        <p:spPr>
          <a:xfrm>
            <a:off x="2732704" y="1673531"/>
            <a:ext cx="0" cy="66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65F6-912E-4DDF-9B80-46D8AC5F088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496727" y="3396919"/>
            <a:ext cx="0" cy="142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57252-36EB-49F3-86FE-139E8C5DA2D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424686" y="5364949"/>
            <a:ext cx="655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413104-12D5-4EA9-B19B-06E6745D668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935788" y="5364948"/>
            <a:ext cx="6551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87626D-5630-4D3F-931F-9097DC84D1B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446891" y="5364948"/>
            <a:ext cx="799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C5ED33F-D3BA-4485-B804-53FDC499705B}"/>
              </a:ext>
            </a:extLst>
          </p:cNvPr>
          <p:cNvCxnSpPr>
            <a:stCxn id="9" idx="0"/>
            <a:endCxn id="4" idx="3"/>
          </p:cNvCxnSpPr>
          <p:nvPr/>
        </p:nvCxnSpPr>
        <p:spPr>
          <a:xfrm rot="16200000" flipV="1">
            <a:off x="5815376" y="467615"/>
            <a:ext cx="1968028" cy="67494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loud 31">
            <a:extLst>
              <a:ext uri="{FF2B5EF4-FFF2-40B4-BE49-F238E27FC236}">
                <a16:creationId xmlns:a16="http://schemas.microsoft.com/office/drawing/2014/main" id="{90305A40-46B9-4080-90A1-D03AE8FC05E5}"/>
              </a:ext>
            </a:extLst>
          </p:cNvPr>
          <p:cNvSpPr/>
          <p:nvPr/>
        </p:nvSpPr>
        <p:spPr>
          <a:xfrm>
            <a:off x="3724046" y="3078045"/>
            <a:ext cx="2587721" cy="1209675"/>
          </a:xfrm>
          <a:prstGeom prst="clou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Ground Measurement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BF6F8E-B926-45C3-A1AF-81E58B911215}"/>
              </a:ext>
            </a:extLst>
          </p:cNvPr>
          <p:cNvCxnSpPr>
            <a:cxnSpLocks/>
            <a:stCxn id="32" idx="1"/>
            <a:endCxn id="7" idx="0"/>
          </p:cNvCxnSpPr>
          <p:nvPr/>
        </p:nvCxnSpPr>
        <p:spPr>
          <a:xfrm flipH="1">
            <a:off x="5007829" y="4286432"/>
            <a:ext cx="10078" cy="539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483CA63-9110-4440-B5AD-A06136402E3E}"/>
              </a:ext>
            </a:extLst>
          </p:cNvPr>
          <p:cNvSpPr txBox="1"/>
          <p:nvPr/>
        </p:nvSpPr>
        <p:spPr>
          <a:xfrm>
            <a:off x="2737887" y="1688516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2400 x 2400 x 14</a:t>
            </a:r>
          </a:p>
          <a:p>
            <a:r>
              <a:rPr lang="en-CA" dirty="0" err="1"/>
              <a:t>HyS</a:t>
            </a:r>
            <a:r>
              <a:rPr lang="en-CA" dirty="0"/>
              <a:t> Image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25E3B2-3662-4880-8C4A-A4F516C6E050}"/>
              </a:ext>
            </a:extLst>
          </p:cNvPr>
          <p:cNvCxnSpPr>
            <a:cxnSpLocks/>
          </p:cNvCxnSpPr>
          <p:nvPr/>
        </p:nvCxnSpPr>
        <p:spPr>
          <a:xfrm flipV="1">
            <a:off x="2285664" y="1673531"/>
            <a:ext cx="0" cy="64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6451151-C87F-4800-99BE-FBD951A9AFBA}"/>
              </a:ext>
            </a:extLst>
          </p:cNvPr>
          <p:cNvSpPr txBox="1"/>
          <p:nvPr/>
        </p:nvSpPr>
        <p:spPr>
          <a:xfrm>
            <a:off x="1010956" y="1673358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Lat., Long.</a:t>
            </a:r>
          </a:p>
          <a:p>
            <a:r>
              <a:rPr lang="en-CA" dirty="0"/>
              <a:t>Year, Day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0950D64-27FF-4728-8F89-1E44F0ECFA5F}"/>
              </a:ext>
            </a:extLst>
          </p:cNvPr>
          <p:cNvSpPr txBox="1"/>
          <p:nvPr/>
        </p:nvSpPr>
        <p:spPr>
          <a:xfrm>
            <a:off x="9431264" y="3177791"/>
            <a:ext cx="148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Lat., Long.,</a:t>
            </a:r>
          </a:p>
          <a:p>
            <a:pPr algn="ctr"/>
            <a:r>
              <a:rPr lang="en-CA" dirty="0"/>
              <a:t>Year, Day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EBA67E-038D-4390-8D56-8DAEBEEA4C1B}"/>
              </a:ext>
            </a:extLst>
          </p:cNvPr>
          <p:cNvSpPr txBox="1"/>
          <p:nvPr/>
        </p:nvSpPr>
        <p:spPr>
          <a:xfrm>
            <a:off x="1559206" y="3753806"/>
            <a:ext cx="1826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2400 x 2400 x 3</a:t>
            </a:r>
          </a:p>
          <a:p>
            <a:pPr algn="ctr"/>
            <a:r>
              <a:rPr lang="en-CA" dirty="0"/>
              <a:t>RGB Image</a:t>
            </a:r>
          </a:p>
          <a:p>
            <a:pPr algn="ctr"/>
            <a:r>
              <a:rPr lang="en-CA" dirty="0"/>
              <a:t>Location, Time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7BC8996-9895-45B3-9895-84E5040D8D00}"/>
              </a:ext>
            </a:extLst>
          </p:cNvPr>
          <p:cNvSpPr txBox="1"/>
          <p:nvPr/>
        </p:nvSpPr>
        <p:spPr>
          <a:xfrm>
            <a:off x="8414343" y="5068058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False</a:t>
            </a:r>
          </a:p>
          <a:p>
            <a:pPr algn="ctr"/>
            <a:r>
              <a:rPr lang="en-CA" dirty="0"/>
              <a:t>Colour</a:t>
            </a:r>
          </a:p>
          <a:p>
            <a:pPr algn="ctr"/>
            <a:r>
              <a:rPr lang="en-CA" dirty="0"/>
              <a:t>Image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A6ABDA-67DC-47EF-BCA0-ED2DC8400EE4}"/>
              </a:ext>
            </a:extLst>
          </p:cNvPr>
          <p:cNvSpPr txBox="1"/>
          <p:nvPr/>
        </p:nvSpPr>
        <p:spPr>
          <a:xfrm>
            <a:off x="4021479" y="4233217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Algae Population,</a:t>
            </a:r>
          </a:p>
          <a:p>
            <a:pPr algn="ctr"/>
            <a:r>
              <a:rPr lang="en-CA" dirty="0"/>
              <a:t>Location, Time</a:t>
            </a:r>
          </a:p>
        </p:txBody>
      </p:sp>
    </p:spTree>
    <p:extLst>
      <p:ext uri="{BB962C8B-B14F-4D97-AF65-F5344CB8AC3E}">
        <p14:creationId xmlns:p14="http://schemas.microsoft.com/office/powerpoint/2010/main" val="347901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CDE4-1D58-4489-B683-713AC17B6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544" y="217506"/>
            <a:ext cx="7958331" cy="1077229"/>
          </a:xfrm>
        </p:spPr>
        <p:txBody>
          <a:bodyPr/>
          <a:lstStyle/>
          <a:p>
            <a:r>
              <a:rPr lang="en-CA" dirty="0"/>
              <a:t>Data Preprocessing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ADF06-E35E-423B-8CAE-CE99A6742E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994825"/>
              </p:ext>
            </p:extLst>
          </p:nvPr>
        </p:nvGraphicFramePr>
        <p:xfrm>
          <a:off x="1236133" y="1104901"/>
          <a:ext cx="9574742" cy="4949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C42115A-6A66-4E9E-BB48-2CA64A4E6DB7}"/>
              </a:ext>
            </a:extLst>
          </p:cNvPr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000" dirty="0">
                <a:solidFill>
                  <a:schemeClr val="bg2"/>
                </a:solidFill>
              </a:rPr>
              <a:t>[6] MacDougall, M.J., Waller, M.K.E. 2018. Remote Sensing of Terrestrial Phosphorus at a Watershed Scale: A Case Study from the </a:t>
            </a:r>
            <a:r>
              <a:rPr lang="en-CA" sz="1000" dirty="0" err="1">
                <a:solidFill>
                  <a:schemeClr val="bg2"/>
                </a:solidFill>
              </a:rPr>
              <a:t>Pefferlaw</a:t>
            </a:r>
            <a:r>
              <a:rPr lang="en-CA" sz="1000" dirty="0">
                <a:solidFill>
                  <a:schemeClr val="bg2"/>
                </a:solidFill>
              </a:rPr>
              <a:t>/Uxbridge and Beaver Sub-watersheds of Lake Simcoe – Technical Report. Project LS-16-17-004. St. Lawrence River Institute of Environmental Sciences, Cornwall, ON</a:t>
            </a:r>
          </a:p>
        </p:txBody>
      </p:sp>
    </p:spTree>
    <p:extLst>
      <p:ext uri="{BB962C8B-B14F-4D97-AF65-F5344CB8AC3E}">
        <p14:creationId xmlns:p14="http://schemas.microsoft.com/office/powerpoint/2010/main" val="89322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41AC-4E33-45E6-B2B5-4C4E03DEB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44" y="193543"/>
            <a:ext cx="7958331" cy="1077229"/>
          </a:xfrm>
        </p:spPr>
        <p:txBody>
          <a:bodyPr/>
          <a:lstStyle/>
          <a:p>
            <a:r>
              <a:rPr lang="en-CA" dirty="0"/>
              <a:t>Image Analysis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A700-64FC-49CB-996A-3F9E03C7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77" y="1540214"/>
            <a:ext cx="7499684" cy="4509730"/>
          </a:xfrm>
        </p:spPr>
        <p:txBody>
          <a:bodyPr anchor="t" anchorCtr="0">
            <a:normAutofit/>
          </a:bodyPr>
          <a:lstStyle/>
          <a:p>
            <a:r>
              <a:rPr lang="en-CA" dirty="0"/>
              <a:t>Materials absorb/reflect different wavelengths of light, producing a unique image signature</a:t>
            </a:r>
          </a:p>
          <a:p>
            <a:pPr lvl="1"/>
            <a:r>
              <a:rPr lang="en-CA" dirty="0"/>
              <a:t>Ratios of different spectral wavelengths provide further identifying information </a:t>
            </a:r>
            <a:r>
              <a:rPr lang="en-CA" baseline="30000" dirty="0"/>
              <a:t>12</a:t>
            </a:r>
            <a:endParaRPr lang="en-CA" dirty="0"/>
          </a:p>
          <a:p>
            <a:r>
              <a:rPr lang="en-CA" b="1" dirty="0" err="1"/>
              <a:t>Kmeans</a:t>
            </a:r>
            <a:r>
              <a:rPr lang="en-CA" b="1" dirty="0"/>
              <a:t> classifier </a:t>
            </a:r>
            <a:r>
              <a:rPr lang="en-CA" dirty="0"/>
              <a:t>with the </a:t>
            </a:r>
            <a:r>
              <a:rPr lang="en-CA" b="1" dirty="0"/>
              <a:t>Spectral Angle Map </a:t>
            </a:r>
            <a:r>
              <a:rPr lang="en-CA" dirty="0"/>
              <a:t>metric to classify regions in MODIS data</a:t>
            </a:r>
          </a:p>
          <a:p>
            <a:r>
              <a:rPr lang="en-CA" dirty="0"/>
              <a:t>Model uses MODIS Band 1 (620 – 670 nm), and Band 4 (545 – 565 nm), and Band 3 (459 – 479 nm)</a:t>
            </a:r>
          </a:p>
          <a:p>
            <a:pPr lvl="1"/>
            <a:r>
              <a:rPr lang="en-CA" dirty="0"/>
              <a:t>These bands correspond to chlorophyll A &amp; B</a:t>
            </a:r>
          </a:p>
          <a:p>
            <a:r>
              <a:rPr lang="en-CA" dirty="0"/>
              <a:t>Code available at </a:t>
            </a:r>
            <a:r>
              <a:rPr lang="en-CA" dirty="0">
                <a:hlinkClick r:id="rId2"/>
              </a:rPr>
              <a:t>https://github.com/aerjay/algal-blooms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335F83-DD2C-4BC5-9816-87341841E81C}"/>
              </a:ext>
            </a:extLst>
          </p:cNvPr>
          <p:cNvSpPr/>
          <p:nvPr/>
        </p:nvSpPr>
        <p:spPr>
          <a:xfrm>
            <a:off x="5415280" y="6049944"/>
            <a:ext cx="5976619" cy="80805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000" dirty="0">
                <a:solidFill>
                  <a:schemeClr val="bg2"/>
                </a:solidFill>
              </a:rPr>
              <a:t>[12] Rashmi S, Swapna </a:t>
            </a:r>
            <a:r>
              <a:rPr lang="en-CA" sz="1000" dirty="0" err="1">
                <a:solidFill>
                  <a:schemeClr val="bg2"/>
                </a:solidFill>
              </a:rPr>
              <a:t>Addamani</a:t>
            </a:r>
            <a:r>
              <a:rPr lang="en-CA" sz="1000" dirty="0">
                <a:solidFill>
                  <a:schemeClr val="bg2"/>
                </a:solidFill>
              </a:rPr>
              <a:t>, Venkat, and </a:t>
            </a:r>
            <a:r>
              <a:rPr lang="en-CA" sz="1000" dirty="0" err="1">
                <a:solidFill>
                  <a:schemeClr val="bg2"/>
                </a:solidFill>
              </a:rPr>
              <a:t>Ravikiran</a:t>
            </a:r>
            <a:r>
              <a:rPr lang="en-CA" sz="1000" dirty="0">
                <a:solidFill>
                  <a:schemeClr val="bg2"/>
                </a:solidFill>
              </a:rPr>
              <a:t> S. Spectral Angle Mapper Algorithm for Remote Sensing Image Classification. </a:t>
            </a:r>
            <a:r>
              <a:rPr lang="en-US" sz="1000" dirty="0">
                <a:solidFill>
                  <a:schemeClr val="bg2"/>
                </a:solidFill>
              </a:rPr>
              <a:t>IJISET - International Journal of Innovative Science, Engineering &amp; Technology, Vol. 1 Issue 4, June 2014.</a:t>
            </a:r>
            <a:endParaRPr lang="en-CA" sz="1000" dirty="0">
              <a:solidFill>
                <a:schemeClr val="bg2"/>
              </a:solidFill>
            </a:endParaRPr>
          </a:p>
        </p:txBody>
      </p:sp>
      <p:pic>
        <p:nvPicPr>
          <p:cNvPr id="6" name="Picture 5" descr="A close up of a tree&#10;&#10;Description automatically generated">
            <a:extLst>
              <a:ext uri="{FF2B5EF4-FFF2-40B4-BE49-F238E27FC236}">
                <a16:creationId xmlns:a16="http://schemas.microsoft.com/office/drawing/2014/main" id="{3C1D5A48-2207-4521-BD36-A19C978C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t="3135" r="1832" b="6184"/>
          <a:stretch/>
        </p:blipFill>
        <p:spPr>
          <a:xfrm>
            <a:off x="-1" y="3347711"/>
            <a:ext cx="3532471" cy="3527657"/>
          </a:xfrm>
          <a:prstGeom prst="rect">
            <a:avLst/>
          </a:prstGeom>
        </p:spPr>
      </p:pic>
      <p:pic>
        <p:nvPicPr>
          <p:cNvPr id="10" name="Picture 9" descr="A picture containing bird, fish&#10;&#10;Description automatically generated">
            <a:extLst>
              <a:ext uri="{FF2B5EF4-FFF2-40B4-BE49-F238E27FC236}">
                <a16:creationId xmlns:a16="http://schemas.microsoft.com/office/drawing/2014/main" id="{C0CEE6D8-A211-47C8-87CE-A2C60F00B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8" t="13114" r="19895" b="10672"/>
          <a:stretch/>
        </p:blipFill>
        <p:spPr>
          <a:xfrm>
            <a:off x="0" y="-26471"/>
            <a:ext cx="3532470" cy="354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04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1383</Words>
  <Application>Microsoft Office PowerPoint</Application>
  <PresentationFormat>Widescreen</PresentationFormat>
  <Paragraphs>191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MS Shell Dlg 2</vt:lpstr>
      <vt:lpstr>Wingdings</vt:lpstr>
      <vt:lpstr>Wingdings 3</vt:lpstr>
      <vt:lpstr>Madison</vt:lpstr>
      <vt:lpstr>Bloomer: Early Warning System</vt:lpstr>
      <vt:lpstr>What are Algal Blooms</vt:lpstr>
      <vt:lpstr>Economic Impact: Billions of Dollars Worldwide</vt:lpstr>
      <vt:lpstr>What Causes Blooms? Many Factors</vt:lpstr>
      <vt:lpstr>Bloomer: Early Warning System </vt:lpstr>
      <vt:lpstr>Bloomer Architecture</vt:lpstr>
      <vt:lpstr>System Level Diagram</vt:lpstr>
      <vt:lpstr>Data Preprocessing</vt:lpstr>
      <vt:lpstr>Image Analysis Model</vt:lpstr>
      <vt:lpstr>Web Interface</vt:lpstr>
      <vt:lpstr>Next Steps</vt:lpstr>
      <vt:lpstr>Methodology for Predicting HABs</vt:lpstr>
      <vt:lpstr>Improved Space Segment for Equatorial Regions</vt:lpstr>
      <vt:lpstr>Thank You for Your Time</vt:lpstr>
      <vt:lpstr>Spectral Angle Mapping (SAM) Classification A1</vt:lpstr>
      <vt:lpstr>MODIS Data Specifications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Bloomer: Early Warning System</dc:title>
  <dc:creator>James Xie</dc:creator>
  <cp:lastModifiedBy>James Xie</cp:lastModifiedBy>
  <cp:revision>26</cp:revision>
  <dcterms:created xsi:type="dcterms:W3CDTF">2019-10-20T02:10:08Z</dcterms:created>
  <dcterms:modified xsi:type="dcterms:W3CDTF">2019-10-21T13:50:28Z</dcterms:modified>
</cp:coreProperties>
</file>